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58" r:id="rId3"/>
  </p:sldMasterIdLst>
  <p:notesMasterIdLst>
    <p:notesMasterId r:id="rId21"/>
  </p:notesMasterIdLst>
  <p:handoutMasterIdLst>
    <p:handoutMasterId r:id="rId22"/>
  </p:handoutMasterIdLst>
  <p:sldIdLst>
    <p:sldId id="282" r:id="rId4"/>
    <p:sldId id="297" r:id="rId5"/>
    <p:sldId id="304" r:id="rId6"/>
    <p:sldId id="299" r:id="rId7"/>
    <p:sldId id="312" r:id="rId8"/>
    <p:sldId id="307" r:id="rId9"/>
    <p:sldId id="317" r:id="rId10"/>
    <p:sldId id="318" r:id="rId11"/>
    <p:sldId id="301" r:id="rId12"/>
    <p:sldId id="302" r:id="rId13"/>
    <p:sldId id="319" r:id="rId14"/>
    <p:sldId id="320" r:id="rId15"/>
    <p:sldId id="321" r:id="rId16"/>
    <p:sldId id="303" r:id="rId17"/>
    <p:sldId id="322" r:id="rId18"/>
    <p:sldId id="305" r:id="rId19"/>
    <p:sldId id="29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47BC57E3-D996-4B99-89E8-B645506D4ED9}">
          <p14:sldIdLst>
            <p14:sldId id="282"/>
            <p14:sldId id="297"/>
            <p14:sldId id="304"/>
            <p14:sldId id="299"/>
            <p14:sldId id="312"/>
            <p14:sldId id="307"/>
            <p14:sldId id="317"/>
            <p14:sldId id="318"/>
            <p14:sldId id="301"/>
            <p14:sldId id="302"/>
            <p14:sldId id="319"/>
            <p14:sldId id="320"/>
            <p14:sldId id="321"/>
            <p14:sldId id="303"/>
            <p14:sldId id="322"/>
            <p14:sldId id="30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534"/>
    <a:srgbClr val="00A2FF"/>
    <a:srgbClr val="130FEA"/>
    <a:srgbClr val="080FF6"/>
    <a:srgbClr val="3C0CC3"/>
    <a:srgbClr val="6C0992"/>
    <a:srgbClr val="B1034B"/>
    <a:srgbClr val="C50239"/>
    <a:srgbClr val="F60005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94249" autoAdjust="0"/>
  </p:normalViewPr>
  <p:slideViewPr>
    <p:cSldViewPr snapToGrid="0">
      <p:cViewPr varScale="1">
        <p:scale>
          <a:sx n="71" d="100"/>
          <a:sy n="71" d="100"/>
        </p:scale>
        <p:origin x="81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>
        <a:solidFill>
          <a:srgbClr val="FF8534"/>
        </a:solidFill>
      </dgm:spPr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>
        <a:solidFill>
          <a:srgbClr val="FF8534"/>
        </a:solidFill>
      </dgm:spPr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>
        <a:solidFill>
          <a:srgbClr val="FF8534"/>
        </a:solidFill>
      </dgm:spPr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>
        <a:solidFill>
          <a:srgbClr val="FF8534"/>
        </a:solidFill>
      </dgm:spPr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>
        <a:solidFill>
          <a:srgbClr val="FF8534"/>
        </a:solidFill>
      </dgm:spPr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>
        <a:solidFill>
          <a:srgbClr val="FF8534"/>
        </a:solidFill>
      </dgm:spPr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24F1D3F-6313-4849-935A-645F4B51AB86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AFCD8E7-95FA-40E4-B204-4ED908E8B8E2}">
      <dgm:prSet phldrT="[Texte]"/>
      <dgm:spPr/>
      <dgm:t>
        <a:bodyPr/>
        <a:lstStyle/>
        <a:p>
          <a:r>
            <a:rPr lang="fr-FR" dirty="0">
              <a:latin typeface="Constantia" panose="02030602050306030303" pitchFamily="18" charset="0"/>
            </a:rPr>
            <a:t>Cout</a:t>
          </a:r>
        </a:p>
      </dgm:t>
    </dgm:pt>
    <dgm:pt modelId="{87A3BDAA-C0CC-4C1F-91B5-4794F46E7244}" type="parTrans" cxnId="{A3236F9A-2D14-433A-B31D-9BEFA655EC83}">
      <dgm:prSet/>
      <dgm:spPr/>
      <dgm:t>
        <a:bodyPr/>
        <a:lstStyle/>
        <a:p>
          <a:endParaRPr lang="fr-FR"/>
        </a:p>
      </dgm:t>
    </dgm:pt>
    <dgm:pt modelId="{2262A0E2-DA8A-4F0B-A66C-A8E8EF885AB7}" type="sibTrans" cxnId="{A3236F9A-2D14-433A-B31D-9BEFA655EC83}">
      <dgm:prSet/>
      <dgm:spPr/>
      <dgm:t>
        <a:bodyPr/>
        <a:lstStyle/>
        <a:p>
          <a:endParaRPr lang="fr-FR"/>
        </a:p>
      </dgm:t>
    </dgm:pt>
    <dgm:pt modelId="{C80ACF93-8EF1-4337-8DEC-CDE4A3E82AA7}">
      <dgm:prSet phldrT="[Texte]"/>
      <dgm:spPr/>
      <dgm:t>
        <a:bodyPr/>
        <a:lstStyle/>
        <a:p>
          <a:r>
            <a:rPr lang="fr-FR" dirty="0">
              <a:latin typeface="Constantia" panose="02030602050306030303" pitchFamily="18" charset="0"/>
            </a:rPr>
            <a:t>Qualité</a:t>
          </a:r>
        </a:p>
      </dgm:t>
    </dgm:pt>
    <dgm:pt modelId="{1608AB05-FF91-42BF-A83A-EA5F72AD8D89}" type="parTrans" cxnId="{B26D67EA-E1CD-4C53-A9E4-B5C77771FC34}">
      <dgm:prSet/>
      <dgm:spPr/>
      <dgm:t>
        <a:bodyPr/>
        <a:lstStyle/>
        <a:p>
          <a:endParaRPr lang="fr-FR"/>
        </a:p>
      </dgm:t>
    </dgm:pt>
    <dgm:pt modelId="{A4DDD047-A311-400D-AC25-4FCE3F3B844A}" type="sibTrans" cxnId="{B26D67EA-E1CD-4C53-A9E4-B5C77771FC34}">
      <dgm:prSet/>
      <dgm:spPr/>
      <dgm:t>
        <a:bodyPr/>
        <a:lstStyle/>
        <a:p>
          <a:endParaRPr lang="fr-FR"/>
        </a:p>
      </dgm:t>
    </dgm:pt>
    <dgm:pt modelId="{FA39D8CF-EC92-4F7B-AD37-94581016E3E7}" type="pres">
      <dgm:prSet presAssocID="{324F1D3F-6313-4849-935A-645F4B51AB86}" presName="compositeShape" presStyleCnt="0">
        <dgm:presLayoutVars>
          <dgm:chMax val="2"/>
          <dgm:dir/>
          <dgm:resizeHandles val="exact"/>
        </dgm:presLayoutVars>
      </dgm:prSet>
      <dgm:spPr/>
    </dgm:pt>
    <dgm:pt modelId="{B3C34105-1244-4195-9877-3827C499B1C5}" type="pres">
      <dgm:prSet presAssocID="{324F1D3F-6313-4849-935A-645F4B51AB86}" presName="divider" presStyleLbl="fgShp" presStyleIdx="0" presStyleCnt="1" custAng="20638836"/>
      <dgm:spPr/>
    </dgm:pt>
    <dgm:pt modelId="{8A4357BD-F606-48B1-97DF-15C8ED39B673}" type="pres">
      <dgm:prSet presAssocID="{AAFCD8E7-95FA-40E4-B204-4ED908E8B8E2}" presName="downArrow" presStyleLbl="node1" presStyleIdx="0" presStyleCnt="2" custScaleX="59589"/>
      <dgm:spPr>
        <a:solidFill>
          <a:srgbClr val="FF8534"/>
        </a:solidFill>
      </dgm:spPr>
    </dgm:pt>
    <dgm:pt modelId="{8A652841-33AF-468E-8928-F65DEBCE8E31}" type="pres">
      <dgm:prSet presAssocID="{AAFCD8E7-95FA-40E4-B204-4ED908E8B8E2}" presName="downArrowText" presStyleLbl="revTx" presStyleIdx="0" presStyleCnt="2">
        <dgm:presLayoutVars>
          <dgm:bulletEnabled val="1"/>
        </dgm:presLayoutVars>
      </dgm:prSet>
      <dgm:spPr/>
    </dgm:pt>
    <dgm:pt modelId="{995DD32B-8F4D-449A-BCA6-FDC6D0E5380E}" type="pres">
      <dgm:prSet presAssocID="{C80ACF93-8EF1-4337-8DEC-CDE4A3E82AA7}" presName="upArrow" presStyleLbl="node1" presStyleIdx="1" presStyleCnt="2" custScaleX="58728"/>
      <dgm:spPr/>
    </dgm:pt>
    <dgm:pt modelId="{8431B8AA-F3ED-48C3-8E49-9A221CF78748}" type="pres">
      <dgm:prSet presAssocID="{C80ACF93-8EF1-4337-8DEC-CDE4A3E82AA7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CD0BEA46-3978-45DC-9A11-922BF021776F}" type="presOf" srcId="{324F1D3F-6313-4849-935A-645F4B51AB86}" destId="{FA39D8CF-EC92-4F7B-AD37-94581016E3E7}" srcOrd="0" destOrd="0" presId="urn:microsoft.com/office/officeart/2005/8/layout/arrow3"/>
    <dgm:cxn modelId="{E4157794-580F-4AF4-AB78-CA9F869D8699}" type="presOf" srcId="{C80ACF93-8EF1-4337-8DEC-CDE4A3E82AA7}" destId="{8431B8AA-F3ED-48C3-8E49-9A221CF78748}" srcOrd="0" destOrd="0" presId="urn:microsoft.com/office/officeart/2005/8/layout/arrow3"/>
    <dgm:cxn modelId="{A3236F9A-2D14-433A-B31D-9BEFA655EC83}" srcId="{324F1D3F-6313-4849-935A-645F4B51AB86}" destId="{AAFCD8E7-95FA-40E4-B204-4ED908E8B8E2}" srcOrd="0" destOrd="0" parTransId="{87A3BDAA-C0CC-4C1F-91B5-4794F46E7244}" sibTransId="{2262A0E2-DA8A-4F0B-A66C-A8E8EF885AB7}"/>
    <dgm:cxn modelId="{F3F3D99D-5055-429B-A371-412EC3358220}" type="presOf" srcId="{AAFCD8E7-95FA-40E4-B204-4ED908E8B8E2}" destId="{8A652841-33AF-468E-8928-F65DEBCE8E31}" srcOrd="0" destOrd="0" presId="urn:microsoft.com/office/officeart/2005/8/layout/arrow3"/>
    <dgm:cxn modelId="{B26D67EA-E1CD-4C53-A9E4-B5C77771FC34}" srcId="{324F1D3F-6313-4849-935A-645F4B51AB86}" destId="{C80ACF93-8EF1-4337-8DEC-CDE4A3E82AA7}" srcOrd="1" destOrd="0" parTransId="{1608AB05-FF91-42BF-A83A-EA5F72AD8D89}" sibTransId="{A4DDD047-A311-400D-AC25-4FCE3F3B844A}"/>
    <dgm:cxn modelId="{64D7ED3B-4237-41E7-A933-AD16FCA8E2E9}" type="presParOf" srcId="{FA39D8CF-EC92-4F7B-AD37-94581016E3E7}" destId="{B3C34105-1244-4195-9877-3827C499B1C5}" srcOrd="0" destOrd="0" presId="urn:microsoft.com/office/officeart/2005/8/layout/arrow3"/>
    <dgm:cxn modelId="{F33B0D4A-510E-46D3-9675-A9FD2674F3AA}" type="presParOf" srcId="{FA39D8CF-EC92-4F7B-AD37-94581016E3E7}" destId="{8A4357BD-F606-48B1-97DF-15C8ED39B673}" srcOrd="1" destOrd="0" presId="urn:microsoft.com/office/officeart/2005/8/layout/arrow3"/>
    <dgm:cxn modelId="{367D993F-CD0A-42E3-B00C-B444FA03A1B8}" type="presParOf" srcId="{FA39D8CF-EC92-4F7B-AD37-94581016E3E7}" destId="{8A652841-33AF-468E-8928-F65DEBCE8E31}" srcOrd="2" destOrd="0" presId="urn:microsoft.com/office/officeart/2005/8/layout/arrow3"/>
    <dgm:cxn modelId="{99EE43E9-1F88-4CD1-B85C-6DEEDF8AA6B9}" type="presParOf" srcId="{FA39D8CF-EC92-4F7B-AD37-94581016E3E7}" destId="{995DD32B-8F4D-449A-BCA6-FDC6D0E5380E}" srcOrd="3" destOrd="0" presId="urn:microsoft.com/office/officeart/2005/8/layout/arrow3"/>
    <dgm:cxn modelId="{25AA2E34-0C2E-458D-8E4F-4F43A02C5A7A}" type="presParOf" srcId="{FA39D8CF-EC92-4F7B-AD37-94581016E3E7}" destId="{8431B8AA-F3ED-48C3-8E49-9A221CF78748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>
        <a:solidFill>
          <a:srgbClr val="FF8534"/>
        </a:solidFill>
      </dgm:spPr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>
        <a:solidFill>
          <a:srgbClr val="FF8534"/>
        </a:solidFill>
      </dgm:spPr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>
        <a:solidFill>
          <a:srgbClr val="FF8534"/>
        </a:solidFill>
      </dgm:spPr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>
        <a:solidFill>
          <a:srgbClr val="FF8534"/>
        </a:solidFill>
      </dgm:spPr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>
        <a:solidFill>
          <a:srgbClr val="FF8534"/>
        </a:solidFill>
      </dgm:spPr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>
        <a:solidFill>
          <a:srgbClr val="FF8534"/>
        </a:solidFill>
      </dgm:spPr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>
        <a:solidFill>
          <a:srgbClr val="FF8534"/>
        </a:solidFill>
      </dgm:spPr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44754425-598A-48B4-BAD8-3D2D31CFAE70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3280F5C-EBB2-4565-9959-830085A1BA3F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1E3F2ED0-B51E-4E66-8203-88F48C3FD4DD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472ECD2-5913-463D-94DD-13D3353BF340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83598B64-62AF-4C43-AE42-CE61DB9E2F7D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52893AAB-D1FE-47C8-AE4A-696401A15F7E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C9CB7766-4C3B-4283-BAE8-0729DB588E34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F1901CD9-411B-4446-A013-DD4533A69F62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2EC03C94-4566-46EB-9F57-79C17D4C92E9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3306C64C-C0E2-488E-9D60-3AB4CE43F342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111030A9-A748-4DE9-9F99-F4784ECF7AF0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C2FAA4D3-2DCB-41B1-8BCC-34812CAAAA53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FCF9A1DE-96DD-4AF8-9869-7F0635CF3D9E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875BD41E-F118-483C-95ED-D17AEBFEF6F2}">
      <dgm:prSet phldrT="[Texte]"/>
      <dgm:spPr/>
      <dgm:t>
        <a:bodyPr/>
        <a:lstStyle/>
        <a:p>
          <a:endParaRPr lang="fr-FR" dirty="0">
            <a:latin typeface="Constantia" panose="02030602050306030303" pitchFamily="18" charset="0"/>
          </a:endParaRPr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>
            <a:latin typeface="Constantia" panose="02030602050306030303" pitchFamily="18" charset="0"/>
          </a:endParaRPr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>
        <a:solidFill>
          <a:srgbClr val="FF8534"/>
        </a:solidFill>
      </dgm:spPr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/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D37EBB-D1AA-46BE-8731-8CC9EE6FADE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8F20603C-76E8-4B8D-9D7A-3392FCA83627}">
      <dgm:prSet phldrT="[Texte]"/>
      <dgm:spPr/>
      <dgm:t>
        <a:bodyPr/>
        <a:lstStyle/>
        <a:p>
          <a:endParaRPr lang="fr-FR" dirty="0"/>
        </a:p>
      </dgm:t>
    </dgm:pt>
    <dgm:pt modelId="{033BE39C-8AA1-42AC-9C57-85C89FE54087}" type="parTrans" cxnId="{D5D5B374-8C7A-48AF-B455-FFB15268F3CE}">
      <dgm:prSet/>
      <dgm:spPr/>
      <dgm:t>
        <a:bodyPr/>
        <a:lstStyle/>
        <a:p>
          <a:endParaRPr lang="fr-FR"/>
        </a:p>
      </dgm:t>
    </dgm:pt>
    <dgm:pt modelId="{87CC8089-42A8-4E8A-96D9-42115465B83A}" type="sibTrans" cxnId="{D5D5B374-8C7A-48AF-B455-FFB15268F3CE}">
      <dgm:prSet/>
      <dgm:spPr/>
      <dgm:t>
        <a:bodyPr/>
        <a:lstStyle/>
        <a:p>
          <a:endParaRPr lang="fr-FR"/>
        </a:p>
      </dgm:t>
    </dgm:pt>
    <dgm:pt modelId="{44754425-598A-48B4-BAD8-3D2D31CFAE70}">
      <dgm:prSet phldrT="[Texte]"/>
      <dgm:spPr/>
      <dgm:t>
        <a:bodyPr/>
        <a:lstStyle/>
        <a:p>
          <a:endParaRPr lang="fr-FR" dirty="0"/>
        </a:p>
      </dgm:t>
    </dgm:pt>
    <dgm:pt modelId="{36D3FF39-EC5A-4CFB-BDAF-F114D545A07E}" type="parTrans" cxnId="{B72F6334-426C-40FD-A4D0-C9489C4BEE20}">
      <dgm:prSet/>
      <dgm:spPr/>
      <dgm:t>
        <a:bodyPr/>
        <a:lstStyle/>
        <a:p>
          <a:endParaRPr lang="fr-FR"/>
        </a:p>
      </dgm:t>
    </dgm:pt>
    <dgm:pt modelId="{F83AD5DE-DA36-419B-B2D0-3953C29BD6F4}" type="sibTrans" cxnId="{B72F6334-426C-40FD-A4D0-C9489C4BEE20}">
      <dgm:prSet/>
      <dgm:spPr/>
      <dgm:t>
        <a:bodyPr/>
        <a:lstStyle/>
        <a:p>
          <a:endParaRPr lang="fr-FR"/>
        </a:p>
      </dgm:t>
    </dgm:pt>
    <dgm:pt modelId="{63280F5C-EBB2-4565-9959-830085A1BA3F}">
      <dgm:prSet phldrT="[Texte]"/>
      <dgm:spPr/>
      <dgm:t>
        <a:bodyPr/>
        <a:lstStyle/>
        <a:p>
          <a:endParaRPr lang="fr-FR" dirty="0"/>
        </a:p>
      </dgm:t>
    </dgm:pt>
    <dgm:pt modelId="{541C538D-C6FB-42B4-A5AB-1E567A79EBF4}" type="parTrans" cxnId="{73B997A5-FB30-4BA7-AF64-42ACE4493B3A}">
      <dgm:prSet/>
      <dgm:spPr/>
      <dgm:t>
        <a:bodyPr/>
        <a:lstStyle/>
        <a:p>
          <a:endParaRPr lang="fr-FR"/>
        </a:p>
      </dgm:t>
    </dgm:pt>
    <dgm:pt modelId="{898873CD-0507-44E7-B730-E00F8B62C4F0}" type="sibTrans" cxnId="{73B997A5-FB30-4BA7-AF64-42ACE4493B3A}">
      <dgm:prSet/>
      <dgm:spPr/>
      <dgm:t>
        <a:bodyPr/>
        <a:lstStyle/>
        <a:p>
          <a:endParaRPr lang="fr-FR"/>
        </a:p>
      </dgm:t>
    </dgm:pt>
    <dgm:pt modelId="{1E3F2ED0-B51E-4E66-8203-88F48C3FD4DD}">
      <dgm:prSet phldrT="[Texte]"/>
      <dgm:spPr/>
      <dgm:t>
        <a:bodyPr/>
        <a:lstStyle/>
        <a:p>
          <a:endParaRPr lang="fr-FR" dirty="0"/>
        </a:p>
      </dgm:t>
    </dgm:pt>
    <dgm:pt modelId="{FAAF5711-2D49-42E4-A935-BBEB42C42975}" type="parTrans" cxnId="{055DD6E5-643A-4FC6-A519-5AC4CECFC6A6}">
      <dgm:prSet/>
      <dgm:spPr/>
      <dgm:t>
        <a:bodyPr/>
        <a:lstStyle/>
        <a:p>
          <a:endParaRPr lang="fr-FR"/>
        </a:p>
      </dgm:t>
    </dgm:pt>
    <dgm:pt modelId="{B973B358-9208-48CF-88D7-C623BA827A22}" type="sibTrans" cxnId="{055DD6E5-643A-4FC6-A519-5AC4CECFC6A6}">
      <dgm:prSet/>
      <dgm:spPr/>
      <dgm:t>
        <a:bodyPr/>
        <a:lstStyle/>
        <a:p>
          <a:endParaRPr lang="fr-FR"/>
        </a:p>
      </dgm:t>
    </dgm:pt>
    <dgm:pt modelId="{6472ECD2-5913-463D-94DD-13D3353BF340}">
      <dgm:prSet phldrT="[Texte]"/>
      <dgm:spPr/>
      <dgm:t>
        <a:bodyPr/>
        <a:lstStyle/>
        <a:p>
          <a:endParaRPr lang="fr-FR" dirty="0"/>
        </a:p>
      </dgm:t>
    </dgm:pt>
    <dgm:pt modelId="{A9BC41DF-29B8-4D33-8674-D63C11F4EB05}" type="parTrans" cxnId="{BF939FE4-BAAE-4C8F-8270-7263E3A7F5E8}">
      <dgm:prSet/>
      <dgm:spPr/>
      <dgm:t>
        <a:bodyPr/>
        <a:lstStyle/>
        <a:p>
          <a:endParaRPr lang="fr-FR"/>
        </a:p>
      </dgm:t>
    </dgm:pt>
    <dgm:pt modelId="{CCB3A7E0-1B05-41CA-B996-2772D6BD21C6}" type="sibTrans" cxnId="{BF939FE4-BAAE-4C8F-8270-7263E3A7F5E8}">
      <dgm:prSet/>
      <dgm:spPr/>
      <dgm:t>
        <a:bodyPr/>
        <a:lstStyle/>
        <a:p>
          <a:endParaRPr lang="fr-FR"/>
        </a:p>
      </dgm:t>
    </dgm:pt>
    <dgm:pt modelId="{83598B64-62AF-4C43-AE42-CE61DB9E2F7D}">
      <dgm:prSet phldrT="[Texte]"/>
      <dgm:spPr/>
      <dgm:t>
        <a:bodyPr/>
        <a:lstStyle/>
        <a:p>
          <a:endParaRPr lang="fr-FR" dirty="0"/>
        </a:p>
      </dgm:t>
    </dgm:pt>
    <dgm:pt modelId="{8C993EFC-DB09-47EA-9672-2D632D45A910}" type="parTrans" cxnId="{D8D22EE2-D759-4587-8867-E52D4B92FDE1}">
      <dgm:prSet/>
      <dgm:spPr/>
      <dgm:t>
        <a:bodyPr/>
        <a:lstStyle/>
        <a:p>
          <a:endParaRPr lang="fr-FR"/>
        </a:p>
      </dgm:t>
    </dgm:pt>
    <dgm:pt modelId="{1EFF76D1-7A55-4470-ACFC-8CDB3DA2E2B2}" type="sibTrans" cxnId="{D8D22EE2-D759-4587-8867-E52D4B92FDE1}">
      <dgm:prSet/>
      <dgm:spPr/>
      <dgm:t>
        <a:bodyPr/>
        <a:lstStyle/>
        <a:p>
          <a:endParaRPr lang="fr-FR"/>
        </a:p>
      </dgm:t>
    </dgm:pt>
    <dgm:pt modelId="{52893AAB-D1FE-47C8-AE4A-696401A15F7E}">
      <dgm:prSet phldrT="[Texte]"/>
      <dgm:spPr/>
      <dgm:t>
        <a:bodyPr/>
        <a:lstStyle/>
        <a:p>
          <a:endParaRPr lang="fr-FR" dirty="0"/>
        </a:p>
      </dgm:t>
    </dgm:pt>
    <dgm:pt modelId="{02DA9984-A191-4F82-AB3B-DE41D8F41C1A}" type="parTrans" cxnId="{9272B5D3-5B8F-4B01-9BA2-7DEEDEB3B004}">
      <dgm:prSet/>
      <dgm:spPr/>
      <dgm:t>
        <a:bodyPr/>
        <a:lstStyle/>
        <a:p>
          <a:endParaRPr lang="fr-FR"/>
        </a:p>
      </dgm:t>
    </dgm:pt>
    <dgm:pt modelId="{65F420FB-853B-4722-8680-4512C9727387}" type="sibTrans" cxnId="{9272B5D3-5B8F-4B01-9BA2-7DEEDEB3B004}">
      <dgm:prSet/>
      <dgm:spPr/>
      <dgm:t>
        <a:bodyPr/>
        <a:lstStyle/>
        <a:p>
          <a:endParaRPr lang="fr-FR"/>
        </a:p>
      </dgm:t>
    </dgm:pt>
    <dgm:pt modelId="{C9CB7766-4C3B-4283-BAE8-0729DB588E34}">
      <dgm:prSet phldrT="[Texte]"/>
      <dgm:spPr/>
      <dgm:t>
        <a:bodyPr/>
        <a:lstStyle/>
        <a:p>
          <a:endParaRPr lang="fr-FR" dirty="0"/>
        </a:p>
      </dgm:t>
    </dgm:pt>
    <dgm:pt modelId="{CD1297AB-2F05-49CF-9DC3-246FCEEE43A0}" type="parTrans" cxnId="{561D9F4A-747F-4EF8-AFDF-96639D2C66D7}">
      <dgm:prSet/>
      <dgm:spPr/>
      <dgm:t>
        <a:bodyPr/>
        <a:lstStyle/>
        <a:p>
          <a:endParaRPr lang="fr-FR"/>
        </a:p>
      </dgm:t>
    </dgm:pt>
    <dgm:pt modelId="{11F8D16A-7F1E-49A6-8DC1-192A675FEB15}" type="sibTrans" cxnId="{561D9F4A-747F-4EF8-AFDF-96639D2C66D7}">
      <dgm:prSet/>
      <dgm:spPr/>
      <dgm:t>
        <a:bodyPr/>
        <a:lstStyle/>
        <a:p>
          <a:endParaRPr lang="fr-FR"/>
        </a:p>
      </dgm:t>
    </dgm:pt>
    <dgm:pt modelId="{F1901CD9-411B-4446-A013-DD4533A69F62}">
      <dgm:prSet phldrT="[Texte]"/>
      <dgm:spPr/>
      <dgm:t>
        <a:bodyPr/>
        <a:lstStyle/>
        <a:p>
          <a:endParaRPr lang="fr-FR" dirty="0"/>
        </a:p>
      </dgm:t>
    </dgm:pt>
    <dgm:pt modelId="{E28C7AFB-8D09-47B1-914B-45E202FE9EA9}" type="parTrans" cxnId="{029005C5-B6A1-4623-B3DC-EF969F0B1BCF}">
      <dgm:prSet/>
      <dgm:spPr/>
      <dgm:t>
        <a:bodyPr/>
        <a:lstStyle/>
        <a:p>
          <a:endParaRPr lang="fr-FR"/>
        </a:p>
      </dgm:t>
    </dgm:pt>
    <dgm:pt modelId="{69BC7C30-C78F-445A-AD43-D300AA29E016}" type="sibTrans" cxnId="{029005C5-B6A1-4623-B3DC-EF969F0B1BCF}">
      <dgm:prSet/>
      <dgm:spPr/>
      <dgm:t>
        <a:bodyPr/>
        <a:lstStyle/>
        <a:p>
          <a:endParaRPr lang="fr-FR"/>
        </a:p>
      </dgm:t>
    </dgm:pt>
    <dgm:pt modelId="{2EC03C94-4566-46EB-9F57-79C17D4C92E9}">
      <dgm:prSet phldrT="[Texte]"/>
      <dgm:spPr/>
      <dgm:t>
        <a:bodyPr/>
        <a:lstStyle/>
        <a:p>
          <a:endParaRPr lang="fr-FR" dirty="0"/>
        </a:p>
      </dgm:t>
    </dgm:pt>
    <dgm:pt modelId="{BA69966E-E486-4DE9-B3D0-CD3D4360997E}" type="parTrans" cxnId="{290110BC-8F16-4594-B361-E08AE7231CBE}">
      <dgm:prSet/>
      <dgm:spPr/>
      <dgm:t>
        <a:bodyPr/>
        <a:lstStyle/>
        <a:p>
          <a:endParaRPr lang="fr-FR"/>
        </a:p>
      </dgm:t>
    </dgm:pt>
    <dgm:pt modelId="{5219339E-EF99-4BAA-867E-27D31480E56F}" type="sibTrans" cxnId="{290110BC-8F16-4594-B361-E08AE7231CBE}">
      <dgm:prSet/>
      <dgm:spPr/>
      <dgm:t>
        <a:bodyPr/>
        <a:lstStyle/>
        <a:p>
          <a:endParaRPr lang="fr-FR"/>
        </a:p>
      </dgm:t>
    </dgm:pt>
    <dgm:pt modelId="{3306C64C-C0E2-488E-9D60-3AB4CE43F342}">
      <dgm:prSet phldrT="[Texte]"/>
      <dgm:spPr/>
      <dgm:t>
        <a:bodyPr/>
        <a:lstStyle/>
        <a:p>
          <a:endParaRPr lang="fr-FR" dirty="0"/>
        </a:p>
      </dgm:t>
    </dgm:pt>
    <dgm:pt modelId="{81315EB0-BB61-4FBF-A8D6-762EA26543AD}" type="parTrans" cxnId="{7ECF0ED4-4D31-4D88-AB30-40C5F2B2817D}">
      <dgm:prSet/>
      <dgm:spPr/>
      <dgm:t>
        <a:bodyPr/>
        <a:lstStyle/>
        <a:p>
          <a:endParaRPr lang="fr-FR"/>
        </a:p>
      </dgm:t>
    </dgm:pt>
    <dgm:pt modelId="{6960CBCE-E736-430E-9688-921ADE193768}" type="sibTrans" cxnId="{7ECF0ED4-4D31-4D88-AB30-40C5F2B2817D}">
      <dgm:prSet/>
      <dgm:spPr/>
      <dgm:t>
        <a:bodyPr/>
        <a:lstStyle/>
        <a:p>
          <a:endParaRPr lang="fr-FR"/>
        </a:p>
      </dgm:t>
    </dgm:pt>
    <dgm:pt modelId="{111030A9-A748-4DE9-9F99-F4784ECF7AF0}">
      <dgm:prSet phldrT="[Texte]"/>
      <dgm:spPr/>
      <dgm:t>
        <a:bodyPr/>
        <a:lstStyle/>
        <a:p>
          <a:endParaRPr lang="fr-FR" dirty="0"/>
        </a:p>
      </dgm:t>
    </dgm:pt>
    <dgm:pt modelId="{8FA4302E-8A5D-4740-B2C0-5A3C761DE895}" type="parTrans" cxnId="{A7ACCC20-0C4E-49B6-A3EF-03EE5FF7E463}">
      <dgm:prSet/>
      <dgm:spPr/>
      <dgm:t>
        <a:bodyPr/>
        <a:lstStyle/>
        <a:p>
          <a:endParaRPr lang="fr-FR"/>
        </a:p>
      </dgm:t>
    </dgm:pt>
    <dgm:pt modelId="{4977FA8D-E8B9-440B-93D3-472C2886694C}" type="sibTrans" cxnId="{A7ACCC20-0C4E-49B6-A3EF-03EE5FF7E463}">
      <dgm:prSet/>
      <dgm:spPr/>
      <dgm:t>
        <a:bodyPr/>
        <a:lstStyle/>
        <a:p>
          <a:endParaRPr lang="fr-FR"/>
        </a:p>
      </dgm:t>
    </dgm:pt>
    <dgm:pt modelId="{C2FAA4D3-2DCB-41B1-8BCC-34812CAAAA53}">
      <dgm:prSet phldrT="[Texte]"/>
      <dgm:spPr/>
      <dgm:t>
        <a:bodyPr/>
        <a:lstStyle/>
        <a:p>
          <a:endParaRPr lang="fr-FR" dirty="0"/>
        </a:p>
      </dgm:t>
    </dgm:pt>
    <dgm:pt modelId="{8DD47F5E-FF9A-4757-8CD9-7900B96F4377}" type="parTrans" cxnId="{62F39A8F-64E5-45DD-8025-DECB47BE1FB9}">
      <dgm:prSet/>
      <dgm:spPr/>
      <dgm:t>
        <a:bodyPr/>
        <a:lstStyle/>
        <a:p>
          <a:endParaRPr lang="fr-FR"/>
        </a:p>
      </dgm:t>
    </dgm:pt>
    <dgm:pt modelId="{944AF0B5-CEF4-4B02-AAEA-CB32D9C61097}" type="sibTrans" cxnId="{62F39A8F-64E5-45DD-8025-DECB47BE1FB9}">
      <dgm:prSet/>
      <dgm:spPr/>
      <dgm:t>
        <a:bodyPr/>
        <a:lstStyle/>
        <a:p>
          <a:endParaRPr lang="fr-FR"/>
        </a:p>
      </dgm:t>
    </dgm:pt>
    <dgm:pt modelId="{FCF9A1DE-96DD-4AF8-9869-7F0635CF3D9E}">
      <dgm:prSet phldrT="[Texte]"/>
      <dgm:spPr/>
      <dgm:t>
        <a:bodyPr/>
        <a:lstStyle/>
        <a:p>
          <a:endParaRPr lang="fr-FR" dirty="0"/>
        </a:p>
      </dgm:t>
    </dgm:pt>
    <dgm:pt modelId="{D24B7A25-B88B-4804-B208-3329B2CE5490}" type="parTrans" cxnId="{3727A0BC-264C-4D68-99D9-CE71F78C80DD}">
      <dgm:prSet/>
      <dgm:spPr/>
      <dgm:t>
        <a:bodyPr/>
        <a:lstStyle/>
        <a:p>
          <a:endParaRPr lang="fr-FR"/>
        </a:p>
      </dgm:t>
    </dgm:pt>
    <dgm:pt modelId="{61824673-42C3-4FC0-811F-7B567B9E89AE}" type="sibTrans" cxnId="{3727A0BC-264C-4D68-99D9-CE71F78C80DD}">
      <dgm:prSet/>
      <dgm:spPr/>
      <dgm:t>
        <a:bodyPr/>
        <a:lstStyle/>
        <a:p>
          <a:endParaRPr lang="fr-FR"/>
        </a:p>
      </dgm:t>
    </dgm:pt>
    <dgm:pt modelId="{875BD41E-F118-483C-95ED-D17AEBFEF6F2}">
      <dgm:prSet phldrT="[Texte]"/>
      <dgm:spPr/>
      <dgm:t>
        <a:bodyPr/>
        <a:lstStyle/>
        <a:p>
          <a:endParaRPr lang="fr-FR" dirty="0"/>
        </a:p>
      </dgm:t>
    </dgm:pt>
    <dgm:pt modelId="{DA383DE2-E665-4137-A99C-1031ABA98F63}" type="parTrans" cxnId="{779746A6-5B92-4C0F-A6C9-35D19E4D0250}">
      <dgm:prSet/>
      <dgm:spPr/>
      <dgm:t>
        <a:bodyPr/>
        <a:lstStyle/>
        <a:p>
          <a:endParaRPr lang="fr-FR"/>
        </a:p>
      </dgm:t>
    </dgm:pt>
    <dgm:pt modelId="{4B565D8F-BBD0-4B63-A370-3420B0475D07}" type="sibTrans" cxnId="{779746A6-5B92-4C0F-A6C9-35D19E4D0250}">
      <dgm:prSet/>
      <dgm:spPr/>
      <dgm:t>
        <a:bodyPr/>
        <a:lstStyle/>
        <a:p>
          <a:endParaRPr lang="fr-FR"/>
        </a:p>
      </dgm:t>
    </dgm:pt>
    <dgm:pt modelId="{D3FB9544-F7C1-4CAD-B8DA-2C94AA00CEDF}" type="pres">
      <dgm:prSet presAssocID="{AAD37EBB-D1AA-46BE-8731-8CC9EE6FADE8}" presName="Name0" presStyleCnt="0">
        <dgm:presLayoutVars>
          <dgm:dir/>
          <dgm:resizeHandles val="exact"/>
        </dgm:presLayoutVars>
      </dgm:prSet>
      <dgm:spPr/>
    </dgm:pt>
    <dgm:pt modelId="{64CD0374-A917-4113-A541-C4270F7DA03F}" type="pres">
      <dgm:prSet presAssocID="{AAD37EBB-D1AA-46BE-8731-8CC9EE6FADE8}" presName="arrow" presStyleLbl="bgShp" presStyleIdx="0" presStyleCnt="1" custFlipHor="1" custScaleX="25489" custLinFactNeighborX="0" custLinFactNeighborY="-34573"/>
      <dgm:spPr>
        <a:prstGeom prst="rect">
          <a:avLst/>
        </a:prstGeom>
        <a:noFill/>
        <a:ln>
          <a:noFill/>
        </a:ln>
      </dgm:spPr>
    </dgm:pt>
    <dgm:pt modelId="{B7B62A12-2C62-4116-A19E-D5FF5E410951}" type="pres">
      <dgm:prSet presAssocID="{AAD37EBB-D1AA-46BE-8731-8CC9EE6FADE8}" presName="points" presStyleCnt="0"/>
      <dgm:spPr/>
    </dgm:pt>
    <dgm:pt modelId="{670CE4E5-62C5-4B27-8ADC-173B6A77CEB0}" type="pres">
      <dgm:prSet presAssocID="{63280F5C-EBB2-4565-9959-830085A1BA3F}" presName="compositeA" presStyleCnt="0"/>
      <dgm:spPr/>
    </dgm:pt>
    <dgm:pt modelId="{F2D98A32-6FEF-426D-A4BB-259888EE57D5}" type="pres">
      <dgm:prSet presAssocID="{63280F5C-EBB2-4565-9959-830085A1BA3F}" presName="textA" presStyleLbl="revTx" presStyleIdx="0" presStyleCnt="15">
        <dgm:presLayoutVars>
          <dgm:bulletEnabled val="1"/>
        </dgm:presLayoutVars>
      </dgm:prSet>
      <dgm:spPr/>
    </dgm:pt>
    <dgm:pt modelId="{1B48558E-8F41-42AD-BFA5-59C697CFD7B3}" type="pres">
      <dgm:prSet presAssocID="{63280F5C-EBB2-4565-9959-830085A1BA3F}" presName="circleA" presStyleLbl="node1" presStyleIdx="0" presStyleCnt="15"/>
      <dgm:spPr/>
    </dgm:pt>
    <dgm:pt modelId="{E1A7BC02-A4AB-45C0-84D6-560B4016AB81}" type="pres">
      <dgm:prSet presAssocID="{63280F5C-EBB2-4565-9959-830085A1BA3F}" presName="spaceA" presStyleCnt="0"/>
      <dgm:spPr/>
    </dgm:pt>
    <dgm:pt modelId="{53AE3B9C-4494-4CB7-9997-37A1461620A0}" type="pres">
      <dgm:prSet presAssocID="{898873CD-0507-44E7-B730-E00F8B62C4F0}" presName="space" presStyleCnt="0"/>
      <dgm:spPr/>
    </dgm:pt>
    <dgm:pt modelId="{DD99A666-8277-4568-8CAA-5C4A9BEDE30F}" type="pres">
      <dgm:prSet presAssocID="{1E3F2ED0-B51E-4E66-8203-88F48C3FD4DD}" presName="compositeB" presStyleCnt="0"/>
      <dgm:spPr/>
    </dgm:pt>
    <dgm:pt modelId="{B1D14E86-144A-4A2C-A9A6-13B5F18F9CDF}" type="pres">
      <dgm:prSet presAssocID="{1E3F2ED0-B51E-4E66-8203-88F48C3FD4DD}" presName="textB" presStyleLbl="revTx" presStyleIdx="1" presStyleCnt="15">
        <dgm:presLayoutVars>
          <dgm:bulletEnabled val="1"/>
        </dgm:presLayoutVars>
      </dgm:prSet>
      <dgm:spPr/>
    </dgm:pt>
    <dgm:pt modelId="{90BF4181-4DAC-452C-97C9-2CE9D1BAADA7}" type="pres">
      <dgm:prSet presAssocID="{1E3F2ED0-B51E-4E66-8203-88F48C3FD4DD}" presName="circleB" presStyleLbl="node1" presStyleIdx="1" presStyleCnt="15"/>
      <dgm:spPr/>
    </dgm:pt>
    <dgm:pt modelId="{560A0391-5461-4BB7-8493-49CF18FC3CE6}" type="pres">
      <dgm:prSet presAssocID="{1E3F2ED0-B51E-4E66-8203-88F48C3FD4DD}" presName="spaceB" presStyleCnt="0"/>
      <dgm:spPr/>
    </dgm:pt>
    <dgm:pt modelId="{A9EA2D9C-142E-45DC-8D71-92AAFFD979A4}" type="pres">
      <dgm:prSet presAssocID="{B973B358-9208-48CF-88D7-C623BA827A22}" presName="space" presStyleCnt="0"/>
      <dgm:spPr/>
    </dgm:pt>
    <dgm:pt modelId="{44E1E186-3942-4F04-AA1B-112FEEC021BD}" type="pres">
      <dgm:prSet presAssocID="{6472ECD2-5913-463D-94DD-13D3353BF340}" presName="compositeA" presStyleCnt="0"/>
      <dgm:spPr/>
    </dgm:pt>
    <dgm:pt modelId="{FCDDD173-96E7-49E2-BE6B-61BCFC5ABCFC}" type="pres">
      <dgm:prSet presAssocID="{6472ECD2-5913-463D-94DD-13D3353BF340}" presName="textA" presStyleLbl="revTx" presStyleIdx="2" presStyleCnt="15">
        <dgm:presLayoutVars>
          <dgm:bulletEnabled val="1"/>
        </dgm:presLayoutVars>
      </dgm:prSet>
      <dgm:spPr/>
    </dgm:pt>
    <dgm:pt modelId="{A0B2BF83-970D-4B81-975F-BB6665AA4F8F}" type="pres">
      <dgm:prSet presAssocID="{6472ECD2-5913-463D-94DD-13D3353BF340}" presName="circleA" presStyleLbl="node1" presStyleIdx="2" presStyleCnt="15"/>
      <dgm:spPr/>
    </dgm:pt>
    <dgm:pt modelId="{0AE9B73D-7D86-482F-AA93-3E7BF43B5E97}" type="pres">
      <dgm:prSet presAssocID="{6472ECD2-5913-463D-94DD-13D3353BF340}" presName="spaceA" presStyleCnt="0"/>
      <dgm:spPr/>
    </dgm:pt>
    <dgm:pt modelId="{88F91738-0279-4560-9096-8F93ED802A30}" type="pres">
      <dgm:prSet presAssocID="{CCB3A7E0-1B05-41CA-B996-2772D6BD21C6}" presName="space" presStyleCnt="0"/>
      <dgm:spPr/>
    </dgm:pt>
    <dgm:pt modelId="{5AA6B365-4FCD-4826-AC44-F932AB295A0F}" type="pres">
      <dgm:prSet presAssocID="{83598B64-62AF-4C43-AE42-CE61DB9E2F7D}" presName="compositeB" presStyleCnt="0"/>
      <dgm:spPr/>
    </dgm:pt>
    <dgm:pt modelId="{887571D9-9A81-4FF0-85CA-14C896D3F3A8}" type="pres">
      <dgm:prSet presAssocID="{83598B64-62AF-4C43-AE42-CE61DB9E2F7D}" presName="textB" presStyleLbl="revTx" presStyleIdx="3" presStyleCnt="15">
        <dgm:presLayoutVars>
          <dgm:bulletEnabled val="1"/>
        </dgm:presLayoutVars>
      </dgm:prSet>
      <dgm:spPr/>
    </dgm:pt>
    <dgm:pt modelId="{9A5500C6-706B-4801-927D-B588C89A07BD}" type="pres">
      <dgm:prSet presAssocID="{83598B64-62AF-4C43-AE42-CE61DB9E2F7D}" presName="circleB" presStyleLbl="node1" presStyleIdx="3" presStyleCnt="15"/>
      <dgm:spPr/>
    </dgm:pt>
    <dgm:pt modelId="{37597BBA-617E-41B3-B1DD-940950443DAE}" type="pres">
      <dgm:prSet presAssocID="{83598B64-62AF-4C43-AE42-CE61DB9E2F7D}" presName="spaceB" presStyleCnt="0"/>
      <dgm:spPr/>
    </dgm:pt>
    <dgm:pt modelId="{9A342BC3-900D-4B10-B8FB-1387CE34629D}" type="pres">
      <dgm:prSet presAssocID="{1EFF76D1-7A55-4470-ACFC-8CDB3DA2E2B2}" presName="space" presStyleCnt="0"/>
      <dgm:spPr/>
    </dgm:pt>
    <dgm:pt modelId="{3F85970B-4D8A-43C8-877F-1866637304C0}" type="pres">
      <dgm:prSet presAssocID="{52893AAB-D1FE-47C8-AE4A-696401A15F7E}" presName="compositeA" presStyleCnt="0"/>
      <dgm:spPr/>
    </dgm:pt>
    <dgm:pt modelId="{3615CBCA-0887-46AA-B2ED-050DC4D69CA9}" type="pres">
      <dgm:prSet presAssocID="{52893AAB-D1FE-47C8-AE4A-696401A15F7E}" presName="textA" presStyleLbl="revTx" presStyleIdx="4" presStyleCnt="15">
        <dgm:presLayoutVars>
          <dgm:bulletEnabled val="1"/>
        </dgm:presLayoutVars>
      </dgm:prSet>
      <dgm:spPr/>
    </dgm:pt>
    <dgm:pt modelId="{6C110DD2-C071-4E59-B4AD-0BFB9857695F}" type="pres">
      <dgm:prSet presAssocID="{52893AAB-D1FE-47C8-AE4A-696401A15F7E}" presName="circleA" presStyleLbl="node1" presStyleIdx="4" presStyleCnt="15"/>
      <dgm:spPr/>
    </dgm:pt>
    <dgm:pt modelId="{1683BC3E-69EE-427F-8E50-130AEE42637A}" type="pres">
      <dgm:prSet presAssocID="{52893AAB-D1FE-47C8-AE4A-696401A15F7E}" presName="spaceA" presStyleCnt="0"/>
      <dgm:spPr/>
    </dgm:pt>
    <dgm:pt modelId="{B9DEA8D1-60A9-41A5-AA37-216867C91697}" type="pres">
      <dgm:prSet presAssocID="{65F420FB-853B-4722-8680-4512C9727387}" presName="space" presStyleCnt="0"/>
      <dgm:spPr/>
    </dgm:pt>
    <dgm:pt modelId="{BF5CCCA1-B9C0-4C87-B1D3-AEE69A5E99E5}" type="pres">
      <dgm:prSet presAssocID="{C9CB7766-4C3B-4283-BAE8-0729DB588E34}" presName="compositeB" presStyleCnt="0"/>
      <dgm:spPr/>
    </dgm:pt>
    <dgm:pt modelId="{F16F0472-761A-4F6E-9910-FE452424AE10}" type="pres">
      <dgm:prSet presAssocID="{C9CB7766-4C3B-4283-BAE8-0729DB588E34}" presName="textB" presStyleLbl="revTx" presStyleIdx="5" presStyleCnt="15">
        <dgm:presLayoutVars>
          <dgm:bulletEnabled val="1"/>
        </dgm:presLayoutVars>
      </dgm:prSet>
      <dgm:spPr/>
    </dgm:pt>
    <dgm:pt modelId="{EC05BD86-3E2D-45C6-B330-3A0BCD49D2E1}" type="pres">
      <dgm:prSet presAssocID="{C9CB7766-4C3B-4283-BAE8-0729DB588E34}" presName="circleB" presStyleLbl="node1" presStyleIdx="5" presStyleCnt="15"/>
      <dgm:spPr/>
    </dgm:pt>
    <dgm:pt modelId="{6BFD1401-9970-457D-8320-871EA3CFC6E4}" type="pres">
      <dgm:prSet presAssocID="{C9CB7766-4C3B-4283-BAE8-0729DB588E34}" presName="spaceB" presStyleCnt="0"/>
      <dgm:spPr/>
    </dgm:pt>
    <dgm:pt modelId="{B826CCF3-7C10-40AD-90E8-7DACBAA0CE98}" type="pres">
      <dgm:prSet presAssocID="{11F8D16A-7F1E-49A6-8DC1-192A675FEB15}" presName="space" presStyleCnt="0"/>
      <dgm:spPr/>
    </dgm:pt>
    <dgm:pt modelId="{64C2AA53-81AD-4BFE-84FB-D85A2731473F}" type="pres">
      <dgm:prSet presAssocID="{F1901CD9-411B-4446-A013-DD4533A69F62}" presName="compositeA" presStyleCnt="0"/>
      <dgm:spPr/>
    </dgm:pt>
    <dgm:pt modelId="{F6B9161A-F525-42C5-BA31-5C1C9409D269}" type="pres">
      <dgm:prSet presAssocID="{F1901CD9-411B-4446-A013-DD4533A69F62}" presName="textA" presStyleLbl="revTx" presStyleIdx="6" presStyleCnt="15">
        <dgm:presLayoutVars>
          <dgm:bulletEnabled val="1"/>
        </dgm:presLayoutVars>
      </dgm:prSet>
      <dgm:spPr/>
    </dgm:pt>
    <dgm:pt modelId="{06E15B59-C5C9-4201-B862-13BF7F73563F}" type="pres">
      <dgm:prSet presAssocID="{F1901CD9-411B-4446-A013-DD4533A69F62}" presName="circleA" presStyleLbl="node1" presStyleIdx="6" presStyleCnt="15"/>
      <dgm:spPr/>
    </dgm:pt>
    <dgm:pt modelId="{C5B5A341-9F13-4860-B56F-12DC863F6DE4}" type="pres">
      <dgm:prSet presAssocID="{F1901CD9-411B-4446-A013-DD4533A69F62}" presName="spaceA" presStyleCnt="0"/>
      <dgm:spPr/>
    </dgm:pt>
    <dgm:pt modelId="{499F8CA1-5B39-4572-B4D1-943477077D42}" type="pres">
      <dgm:prSet presAssocID="{69BC7C30-C78F-445A-AD43-D300AA29E016}" presName="space" presStyleCnt="0"/>
      <dgm:spPr/>
    </dgm:pt>
    <dgm:pt modelId="{4D80B25F-008D-4D54-B2F8-94CEF5A09476}" type="pres">
      <dgm:prSet presAssocID="{2EC03C94-4566-46EB-9F57-79C17D4C92E9}" presName="compositeB" presStyleCnt="0"/>
      <dgm:spPr/>
    </dgm:pt>
    <dgm:pt modelId="{0A04B1BE-1C35-4D58-800C-49408DDC685C}" type="pres">
      <dgm:prSet presAssocID="{2EC03C94-4566-46EB-9F57-79C17D4C92E9}" presName="textB" presStyleLbl="revTx" presStyleIdx="7" presStyleCnt="15">
        <dgm:presLayoutVars>
          <dgm:bulletEnabled val="1"/>
        </dgm:presLayoutVars>
      </dgm:prSet>
      <dgm:spPr/>
    </dgm:pt>
    <dgm:pt modelId="{048EF0E4-7E59-431D-8E9A-8E3166B37487}" type="pres">
      <dgm:prSet presAssocID="{2EC03C94-4566-46EB-9F57-79C17D4C92E9}" presName="circleB" presStyleLbl="node1" presStyleIdx="7" presStyleCnt="15"/>
      <dgm:spPr/>
    </dgm:pt>
    <dgm:pt modelId="{A782662E-27A0-4E3B-9572-6C50F90F5BC4}" type="pres">
      <dgm:prSet presAssocID="{2EC03C94-4566-46EB-9F57-79C17D4C92E9}" presName="spaceB" presStyleCnt="0"/>
      <dgm:spPr/>
    </dgm:pt>
    <dgm:pt modelId="{052C75A3-2073-4965-9842-3B6DDDEAFE5F}" type="pres">
      <dgm:prSet presAssocID="{5219339E-EF99-4BAA-867E-27D31480E56F}" presName="space" presStyleCnt="0"/>
      <dgm:spPr/>
    </dgm:pt>
    <dgm:pt modelId="{7C499BEC-C07C-4970-99F3-45EC6CE1CEAA}" type="pres">
      <dgm:prSet presAssocID="{8F20603C-76E8-4B8D-9D7A-3392FCA83627}" presName="compositeA" presStyleCnt="0"/>
      <dgm:spPr/>
    </dgm:pt>
    <dgm:pt modelId="{B4D330B8-A3E5-4B70-981E-CD4287E0211B}" type="pres">
      <dgm:prSet presAssocID="{8F20603C-76E8-4B8D-9D7A-3392FCA83627}" presName="textA" presStyleLbl="revTx" presStyleIdx="8" presStyleCnt="15">
        <dgm:presLayoutVars>
          <dgm:bulletEnabled val="1"/>
        </dgm:presLayoutVars>
      </dgm:prSet>
      <dgm:spPr/>
    </dgm:pt>
    <dgm:pt modelId="{0EB1FC9F-3FE4-4B23-A82C-1F5202972FF2}" type="pres">
      <dgm:prSet presAssocID="{8F20603C-76E8-4B8D-9D7A-3392FCA83627}" presName="circleA" presStyleLbl="node1" presStyleIdx="8" presStyleCnt="15"/>
      <dgm:spPr>
        <a:solidFill>
          <a:srgbClr val="FF8534"/>
        </a:solidFill>
      </dgm:spPr>
    </dgm:pt>
    <dgm:pt modelId="{56C771EE-DC23-4729-B9BB-02A4D0F737D5}" type="pres">
      <dgm:prSet presAssocID="{8F20603C-76E8-4B8D-9D7A-3392FCA83627}" presName="spaceA" presStyleCnt="0"/>
      <dgm:spPr/>
    </dgm:pt>
    <dgm:pt modelId="{42066919-A9A0-4E51-8CDA-E4315D29578D}" type="pres">
      <dgm:prSet presAssocID="{87CC8089-42A8-4E8A-96D9-42115465B83A}" presName="space" presStyleCnt="0"/>
      <dgm:spPr/>
    </dgm:pt>
    <dgm:pt modelId="{037EE5F7-B4B5-4EBF-A1B8-392C7CD3AB0E}" type="pres">
      <dgm:prSet presAssocID="{3306C64C-C0E2-488E-9D60-3AB4CE43F342}" presName="compositeB" presStyleCnt="0"/>
      <dgm:spPr/>
    </dgm:pt>
    <dgm:pt modelId="{AAE7601B-A1BF-41C1-BEE5-9751F25D9232}" type="pres">
      <dgm:prSet presAssocID="{3306C64C-C0E2-488E-9D60-3AB4CE43F342}" presName="textB" presStyleLbl="revTx" presStyleIdx="9" presStyleCnt="15">
        <dgm:presLayoutVars>
          <dgm:bulletEnabled val="1"/>
        </dgm:presLayoutVars>
      </dgm:prSet>
      <dgm:spPr/>
    </dgm:pt>
    <dgm:pt modelId="{78285131-04DC-45CE-ADCD-9A9DFDE9F3E2}" type="pres">
      <dgm:prSet presAssocID="{3306C64C-C0E2-488E-9D60-3AB4CE43F342}" presName="circleB" presStyleLbl="node1" presStyleIdx="9" presStyleCnt="15"/>
      <dgm:spPr/>
    </dgm:pt>
    <dgm:pt modelId="{B9D2D152-A062-431C-A1FC-F24186F31A84}" type="pres">
      <dgm:prSet presAssocID="{3306C64C-C0E2-488E-9D60-3AB4CE43F342}" presName="spaceB" presStyleCnt="0"/>
      <dgm:spPr/>
    </dgm:pt>
    <dgm:pt modelId="{CACD321F-09F4-43C0-9035-940C9A5455A5}" type="pres">
      <dgm:prSet presAssocID="{6960CBCE-E736-430E-9688-921ADE193768}" presName="space" presStyleCnt="0"/>
      <dgm:spPr/>
    </dgm:pt>
    <dgm:pt modelId="{8C52E552-2E89-40C6-93E7-5DB247ADBA21}" type="pres">
      <dgm:prSet presAssocID="{44754425-598A-48B4-BAD8-3D2D31CFAE70}" presName="compositeA" presStyleCnt="0"/>
      <dgm:spPr/>
    </dgm:pt>
    <dgm:pt modelId="{35A3536E-1F26-48AE-83DF-4FF9DF5D5382}" type="pres">
      <dgm:prSet presAssocID="{44754425-598A-48B4-BAD8-3D2D31CFAE70}" presName="textA" presStyleLbl="revTx" presStyleIdx="10" presStyleCnt="15">
        <dgm:presLayoutVars>
          <dgm:bulletEnabled val="1"/>
        </dgm:presLayoutVars>
      </dgm:prSet>
      <dgm:spPr/>
    </dgm:pt>
    <dgm:pt modelId="{78EEFBE5-930C-4691-91C2-C39DF6DE16AC}" type="pres">
      <dgm:prSet presAssocID="{44754425-598A-48B4-BAD8-3D2D31CFAE70}" presName="circleA" presStyleLbl="node1" presStyleIdx="10" presStyleCnt="15"/>
      <dgm:spPr/>
    </dgm:pt>
    <dgm:pt modelId="{5EC869E7-4E31-437C-8C98-B0B4D834CD16}" type="pres">
      <dgm:prSet presAssocID="{44754425-598A-48B4-BAD8-3D2D31CFAE70}" presName="spaceA" presStyleCnt="0"/>
      <dgm:spPr/>
    </dgm:pt>
    <dgm:pt modelId="{0991BD6B-D166-427F-9531-41AFA99DE320}" type="pres">
      <dgm:prSet presAssocID="{F83AD5DE-DA36-419B-B2D0-3953C29BD6F4}" presName="space" presStyleCnt="0"/>
      <dgm:spPr/>
    </dgm:pt>
    <dgm:pt modelId="{0FADB979-1946-4B18-84F7-08F6A8C53F5A}" type="pres">
      <dgm:prSet presAssocID="{111030A9-A748-4DE9-9F99-F4784ECF7AF0}" presName="compositeB" presStyleCnt="0"/>
      <dgm:spPr/>
    </dgm:pt>
    <dgm:pt modelId="{A6E606F2-30C6-4949-B9B0-E56051AABA69}" type="pres">
      <dgm:prSet presAssocID="{111030A9-A748-4DE9-9F99-F4784ECF7AF0}" presName="textB" presStyleLbl="revTx" presStyleIdx="11" presStyleCnt="15">
        <dgm:presLayoutVars>
          <dgm:bulletEnabled val="1"/>
        </dgm:presLayoutVars>
      </dgm:prSet>
      <dgm:spPr/>
    </dgm:pt>
    <dgm:pt modelId="{F843A876-8C7C-4B57-BFA4-F3ADED2BA42C}" type="pres">
      <dgm:prSet presAssocID="{111030A9-A748-4DE9-9F99-F4784ECF7AF0}" presName="circleB" presStyleLbl="node1" presStyleIdx="11" presStyleCnt="15"/>
      <dgm:spPr/>
    </dgm:pt>
    <dgm:pt modelId="{78359A88-DE54-426D-96BA-6C42FEB5535B}" type="pres">
      <dgm:prSet presAssocID="{111030A9-A748-4DE9-9F99-F4784ECF7AF0}" presName="spaceB" presStyleCnt="0"/>
      <dgm:spPr/>
    </dgm:pt>
    <dgm:pt modelId="{3A075E67-8A66-4223-9B00-30F176F47DF4}" type="pres">
      <dgm:prSet presAssocID="{4977FA8D-E8B9-440B-93D3-472C2886694C}" presName="space" presStyleCnt="0"/>
      <dgm:spPr/>
    </dgm:pt>
    <dgm:pt modelId="{0FC795F5-E7EB-4E07-B469-7A780F656635}" type="pres">
      <dgm:prSet presAssocID="{C2FAA4D3-2DCB-41B1-8BCC-34812CAAAA53}" presName="compositeA" presStyleCnt="0"/>
      <dgm:spPr/>
    </dgm:pt>
    <dgm:pt modelId="{5B0384CA-1219-47E9-9F6F-FBC7CD7281A9}" type="pres">
      <dgm:prSet presAssocID="{C2FAA4D3-2DCB-41B1-8BCC-34812CAAAA53}" presName="textA" presStyleLbl="revTx" presStyleIdx="12" presStyleCnt="15">
        <dgm:presLayoutVars>
          <dgm:bulletEnabled val="1"/>
        </dgm:presLayoutVars>
      </dgm:prSet>
      <dgm:spPr/>
    </dgm:pt>
    <dgm:pt modelId="{39D3960A-554F-406E-9736-AFB31525D53D}" type="pres">
      <dgm:prSet presAssocID="{C2FAA4D3-2DCB-41B1-8BCC-34812CAAAA53}" presName="circleA" presStyleLbl="node1" presStyleIdx="12" presStyleCnt="15"/>
      <dgm:spPr/>
    </dgm:pt>
    <dgm:pt modelId="{51662B8D-EA26-4C31-93B0-43B5CDB21F13}" type="pres">
      <dgm:prSet presAssocID="{C2FAA4D3-2DCB-41B1-8BCC-34812CAAAA53}" presName="spaceA" presStyleCnt="0"/>
      <dgm:spPr/>
    </dgm:pt>
    <dgm:pt modelId="{AD97C3C2-A87D-453D-B104-7E00C3E68D0D}" type="pres">
      <dgm:prSet presAssocID="{944AF0B5-CEF4-4B02-AAEA-CB32D9C61097}" presName="space" presStyleCnt="0"/>
      <dgm:spPr/>
    </dgm:pt>
    <dgm:pt modelId="{D0728FB7-177B-4510-A022-2ACD44DB30DE}" type="pres">
      <dgm:prSet presAssocID="{FCF9A1DE-96DD-4AF8-9869-7F0635CF3D9E}" presName="compositeB" presStyleCnt="0"/>
      <dgm:spPr/>
    </dgm:pt>
    <dgm:pt modelId="{A98E5AEF-472A-4668-8320-51F8176C2051}" type="pres">
      <dgm:prSet presAssocID="{FCF9A1DE-96DD-4AF8-9869-7F0635CF3D9E}" presName="textB" presStyleLbl="revTx" presStyleIdx="13" presStyleCnt="15">
        <dgm:presLayoutVars>
          <dgm:bulletEnabled val="1"/>
        </dgm:presLayoutVars>
      </dgm:prSet>
      <dgm:spPr/>
    </dgm:pt>
    <dgm:pt modelId="{EC831DC5-1D69-46B1-A142-9BABD46E31B1}" type="pres">
      <dgm:prSet presAssocID="{FCF9A1DE-96DD-4AF8-9869-7F0635CF3D9E}" presName="circleB" presStyleLbl="node1" presStyleIdx="13" presStyleCnt="15"/>
      <dgm:spPr/>
    </dgm:pt>
    <dgm:pt modelId="{22822876-A47C-48FF-99CE-EDC2CFEBAB8B}" type="pres">
      <dgm:prSet presAssocID="{FCF9A1DE-96DD-4AF8-9869-7F0635CF3D9E}" presName="spaceB" presStyleCnt="0"/>
      <dgm:spPr/>
    </dgm:pt>
    <dgm:pt modelId="{3AC8497E-0C5F-4FD0-BB7D-0B7501FAC96E}" type="pres">
      <dgm:prSet presAssocID="{61824673-42C3-4FC0-811F-7B567B9E89AE}" presName="space" presStyleCnt="0"/>
      <dgm:spPr/>
    </dgm:pt>
    <dgm:pt modelId="{DD739FFB-F6D8-472D-ADA1-081F7F4C7501}" type="pres">
      <dgm:prSet presAssocID="{875BD41E-F118-483C-95ED-D17AEBFEF6F2}" presName="compositeA" presStyleCnt="0"/>
      <dgm:spPr/>
    </dgm:pt>
    <dgm:pt modelId="{DB90013A-D0B5-4689-95CA-6995AEF57599}" type="pres">
      <dgm:prSet presAssocID="{875BD41E-F118-483C-95ED-D17AEBFEF6F2}" presName="textA" presStyleLbl="revTx" presStyleIdx="14" presStyleCnt="15">
        <dgm:presLayoutVars>
          <dgm:bulletEnabled val="1"/>
        </dgm:presLayoutVars>
      </dgm:prSet>
      <dgm:spPr/>
    </dgm:pt>
    <dgm:pt modelId="{A6273C28-09A7-4FB1-B82A-AD477C02BEFC}" type="pres">
      <dgm:prSet presAssocID="{875BD41E-F118-483C-95ED-D17AEBFEF6F2}" presName="circleA" presStyleLbl="node1" presStyleIdx="14" presStyleCnt="15"/>
      <dgm:spPr/>
    </dgm:pt>
    <dgm:pt modelId="{EE5F3151-07CF-4B73-9F5F-DF78F6DCA3EC}" type="pres">
      <dgm:prSet presAssocID="{875BD41E-F118-483C-95ED-D17AEBFEF6F2}" presName="spaceA" presStyleCnt="0"/>
      <dgm:spPr/>
    </dgm:pt>
  </dgm:ptLst>
  <dgm:cxnLst>
    <dgm:cxn modelId="{A7E4EC00-2A41-4A7B-8C12-EB462B31CBA2}" type="presOf" srcId="{C2FAA4D3-2DCB-41B1-8BCC-34812CAAAA53}" destId="{5B0384CA-1219-47E9-9F6F-FBC7CD7281A9}" srcOrd="0" destOrd="0" presId="urn:microsoft.com/office/officeart/2005/8/layout/hProcess11"/>
    <dgm:cxn modelId="{8E821508-FA61-43F1-AE56-B31716B74020}" type="presOf" srcId="{63280F5C-EBB2-4565-9959-830085A1BA3F}" destId="{F2D98A32-6FEF-426D-A4BB-259888EE57D5}" srcOrd="0" destOrd="0" presId="urn:microsoft.com/office/officeart/2005/8/layout/hProcess11"/>
    <dgm:cxn modelId="{A497E70C-BFD4-4E7B-ADDB-9863E87D39A3}" type="presOf" srcId="{3306C64C-C0E2-488E-9D60-3AB4CE43F342}" destId="{AAE7601B-A1BF-41C1-BEE5-9751F25D9232}" srcOrd="0" destOrd="0" presId="urn:microsoft.com/office/officeart/2005/8/layout/hProcess11"/>
    <dgm:cxn modelId="{D82E490F-A6BF-48A0-B5A7-9E964AB3D38E}" type="presOf" srcId="{1E3F2ED0-B51E-4E66-8203-88F48C3FD4DD}" destId="{B1D14E86-144A-4A2C-A9A6-13B5F18F9CDF}" srcOrd="0" destOrd="0" presId="urn:microsoft.com/office/officeart/2005/8/layout/hProcess11"/>
    <dgm:cxn modelId="{5767531B-6AB7-4AEE-8898-90D1B8161868}" type="presOf" srcId="{44754425-598A-48B4-BAD8-3D2D31CFAE70}" destId="{35A3536E-1F26-48AE-83DF-4FF9DF5D5382}" srcOrd="0" destOrd="0" presId="urn:microsoft.com/office/officeart/2005/8/layout/hProcess11"/>
    <dgm:cxn modelId="{B3B3771F-DC0B-4807-B310-8F82BE30E3A0}" type="presOf" srcId="{875BD41E-F118-483C-95ED-D17AEBFEF6F2}" destId="{DB90013A-D0B5-4689-95CA-6995AEF57599}" srcOrd="0" destOrd="0" presId="urn:microsoft.com/office/officeart/2005/8/layout/hProcess11"/>
    <dgm:cxn modelId="{A7ACCC20-0C4E-49B6-A3EF-03EE5FF7E463}" srcId="{AAD37EBB-D1AA-46BE-8731-8CC9EE6FADE8}" destId="{111030A9-A748-4DE9-9F99-F4784ECF7AF0}" srcOrd="11" destOrd="0" parTransId="{8FA4302E-8A5D-4740-B2C0-5A3C761DE895}" sibTransId="{4977FA8D-E8B9-440B-93D3-472C2886694C}"/>
    <dgm:cxn modelId="{91A97421-168D-423C-9D4D-FB1CF584F2A4}" type="presOf" srcId="{52893AAB-D1FE-47C8-AE4A-696401A15F7E}" destId="{3615CBCA-0887-46AA-B2ED-050DC4D69CA9}" srcOrd="0" destOrd="0" presId="urn:microsoft.com/office/officeart/2005/8/layout/hProcess11"/>
    <dgm:cxn modelId="{49774F28-2C70-4114-8D4A-9193D4DFD073}" type="presOf" srcId="{2EC03C94-4566-46EB-9F57-79C17D4C92E9}" destId="{0A04B1BE-1C35-4D58-800C-49408DDC685C}" srcOrd="0" destOrd="0" presId="urn:microsoft.com/office/officeart/2005/8/layout/hProcess11"/>
    <dgm:cxn modelId="{B72F6334-426C-40FD-A4D0-C9489C4BEE20}" srcId="{AAD37EBB-D1AA-46BE-8731-8CC9EE6FADE8}" destId="{44754425-598A-48B4-BAD8-3D2D31CFAE70}" srcOrd="10" destOrd="0" parTransId="{36D3FF39-EC5A-4CFB-BDAF-F114D545A07E}" sibTransId="{F83AD5DE-DA36-419B-B2D0-3953C29BD6F4}"/>
    <dgm:cxn modelId="{6BD82036-DED9-447B-BAA1-6561F8513C85}" type="presOf" srcId="{83598B64-62AF-4C43-AE42-CE61DB9E2F7D}" destId="{887571D9-9A81-4FF0-85CA-14C896D3F3A8}" srcOrd="0" destOrd="0" presId="urn:microsoft.com/office/officeart/2005/8/layout/hProcess11"/>
    <dgm:cxn modelId="{6DBBBC3B-6181-43FC-9B5E-057B6C224E8C}" type="presOf" srcId="{FCF9A1DE-96DD-4AF8-9869-7F0635CF3D9E}" destId="{A98E5AEF-472A-4668-8320-51F8176C2051}" srcOrd="0" destOrd="0" presId="urn:microsoft.com/office/officeart/2005/8/layout/hProcess11"/>
    <dgm:cxn modelId="{561D9F4A-747F-4EF8-AFDF-96639D2C66D7}" srcId="{AAD37EBB-D1AA-46BE-8731-8CC9EE6FADE8}" destId="{C9CB7766-4C3B-4283-BAE8-0729DB588E34}" srcOrd="5" destOrd="0" parTransId="{CD1297AB-2F05-49CF-9DC3-246FCEEE43A0}" sibTransId="{11F8D16A-7F1E-49A6-8DC1-192A675FEB15}"/>
    <dgm:cxn modelId="{D5D5B374-8C7A-48AF-B455-FFB15268F3CE}" srcId="{AAD37EBB-D1AA-46BE-8731-8CC9EE6FADE8}" destId="{8F20603C-76E8-4B8D-9D7A-3392FCA83627}" srcOrd="8" destOrd="0" parTransId="{033BE39C-8AA1-42AC-9C57-85C89FE54087}" sibTransId="{87CC8089-42A8-4E8A-96D9-42115465B83A}"/>
    <dgm:cxn modelId="{146D0687-7B79-420C-BDDD-40EF5BCAB88E}" type="presOf" srcId="{C9CB7766-4C3B-4283-BAE8-0729DB588E34}" destId="{F16F0472-761A-4F6E-9910-FE452424AE10}" srcOrd="0" destOrd="0" presId="urn:microsoft.com/office/officeart/2005/8/layout/hProcess11"/>
    <dgm:cxn modelId="{43BC5087-EFA9-49D2-A418-FC5CBC4CC78F}" type="presOf" srcId="{6472ECD2-5913-463D-94DD-13D3353BF340}" destId="{FCDDD173-96E7-49E2-BE6B-61BCFC5ABCFC}" srcOrd="0" destOrd="0" presId="urn:microsoft.com/office/officeart/2005/8/layout/hProcess11"/>
    <dgm:cxn modelId="{62F39A8F-64E5-45DD-8025-DECB47BE1FB9}" srcId="{AAD37EBB-D1AA-46BE-8731-8CC9EE6FADE8}" destId="{C2FAA4D3-2DCB-41B1-8BCC-34812CAAAA53}" srcOrd="12" destOrd="0" parTransId="{8DD47F5E-FF9A-4757-8CD9-7900B96F4377}" sibTransId="{944AF0B5-CEF4-4B02-AAEA-CB32D9C61097}"/>
    <dgm:cxn modelId="{F74E8BA4-0946-42AC-8548-45640525EE27}" type="presOf" srcId="{8F20603C-76E8-4B8D-9D7A-3392FCA83627}" destId="{B4D330B8-A3E5-4B70-981E-CD4287E0211B}" srcOrd="0" destOrd="0" presId="urn:microsoft.com/office/officeart/2005/8/layout/hProcess11"/>
    <dgm:cxn modelId="{73B997A5-FB30-4BA7-AF64-42ACE4493B3A}" srcId="{AAD37EBB-D1AA-46BE-8731-8CC9EE6FADE8}" destId="{63280F5C-EBB2-4565-9959-830085A1BA3F}" srcOrd="0" destOrd="0" parTransId="{541C538D-C6FB-42B4-A5AB-1E567A79EBF4}" sibTransId="{898873CD-0507-44E7-B730-E00F8B62C4F0}"/>
    <dgm:cxn modelId="{779746A6-5B92-4C0F-A6C9-35D19E4D0250}" srcId="{AAD37EBB-D1AA-46BE-8731-8CC9EE6FADE8}" destId="{875BD41E-F118-483C-95ED-D17AEBFEF6F2}" srcOrd="14" destOrd="0" parTransId="{DA383DE2-E665-4137-A99C-1031ABA98F63}" sibTransId="{4B565D8F-BBD0-4B63-A370-3420B0475D07}"/>
    <dgm:cxn modelId="{099E98A6-9830-48A2-A3D2-2A7817365A20}" type="presOf" srcId="{AAD37EBB-D1AA-46BE-8731-8CC9EE6FADE8}" destId="{D3FB9544-F7C1-4CAD-B8DA-2C94AA00CEDF}" srcOrd="0" destOrd="0" presId="urn:microsoft.com/office/officeart/2005/8/layout/hProcess11"/>
    <dgm:cxn modelId="{290110BC-8F16-4594-B361-E08AE7231CBE}" srcId="{AAD37EBB-D1AA-46BE-8731-8CC9EE6FADE8}" destId="{2EC03C94-4566-46EB-9F57-79C17D4C92E9}" srcOrd="7" destOrd="0" parTransId="{BA69966E-E486-4DE9-B3D0-CD3D4360997E}" sibTransId="{5219339E-EF99-4BAA-867E-27D31480E56F}"/>
    <dgm:cxn modelId="{3727A0BC-264C-4D68-99D9-CE71F78C80DD}" srcId="{AAD37EBB-D1AA-46BE-8731-8CC9EE6FADE8}" destId="{FCF9A1DE-96DD-4AF8-9869-7F0635CF3D9E}" srcOrd="13" destOrd="0" parTransId="{D24B7A25-B88B-4804-B208-3329B2CE5490}" sibTransId="{61824673-42C3-4FC0-811F-7B567B9E89AE}"/>
    <dgm:cxn modelId="{029005C5-B6A1-4623-B3DC-EF969F0B1BCF}" srcId="{AAD37EBB-D1AA-46BE-8731-8CC9EE6FADE8}" destId="{F1901CD9-411B-4446-A013-DD4533A69F62}" srcOrd="6" destOrd="0" parTransId="{E28C7AFB-8D09-47B1-914B-45E202FE9EA9}" sibTransId="{69BC7C30-C78F-445A-AD43-D300AA29E016}"/>
    <dgm:cxn modelId="{9272B5D3-5B8F-4B01-9BA2-7DEEDEB3B004}" srcId="{AAD37EBB-D1AA-46BE-8731-8CC9EE6FADE8}" destId="{52893AAB-D1FE-47C8-AE4A-696401A15F7E}" srcOrd="4" destOrd="0" parTransId="{02DA9984-A191-4F82-AB3B-DE41D8F41C1A}" sibTransId="{65F420FB-853B-4722-8680-4512C9727387}"/>
    <dgm:cxn modelId="{7ECF0ED4-4D31-4D88-AB30-40C5F2B2817D}" srcId="{AAD37EBB-D1AA-46BE-8731-8CC9EE6FADE8}" destId="{3306C64C-C0E2-488E-9D60-3AB4CE43F342}" srcOrd="9" destOrd="0" parTransId="{81315EB0-BB61-4FBF-A8D6-762EA26543AD}" sibTransId="{6960CBCE-E736-430E-9688-921ADE193768}"/>
    <dgm:cxn modelId="{E5C224D9-CA63-4C22-91BB-299FB17312EA}" type="presOf" srcId="{F1901CD9-411B-4446-A013-DD4533A69F62}" destId="{F6B9161A-F525-42C5-BA31-5C1C9409D269}" srcOrd="0" destOrd="0" presId="urn:microsoft.com/office/officeart/2005/8/layout/hProcess11"/>
    <dgm:cxn modelId="{912957DD-19BD-4AF4-B121-797757785D1F}" type="presOf" srcId="{111030A9-A748-4DE9-9F99-F4784ECF7AF0}" destId="{A6E606F2-30C6-4949-B9B0-E56051AABA69}" srcOrd="0" destOrd="0" presId="urn:microsoft.com/office/officeart/2005/8/layout/hProcess11"/>
    <dgm:cxn modelId="{D8D22EE2-D759-4587-8867-E52D4B92FDE1}" srcId="{AAD37EBB-D1AA-46BE-8731-8CC9EE6FADE8}" destId="{83598B64-62AF-4C43-AE42-CE61DB9E2F7D}" srcOrd="3" destOrd="0" parTransId="{8C993EFC-DB09-47EA-9672-2D632D45A910}" sibTransId="{1EFF76D1-7A55-4470-ACFC-8CDB3DA2E2B2}"/>
    <dgm:cxn modelId="{BF939FE4-BAAE-4C8F-8270-7263E3A7F5E8}" srcId="{AAD37EBB-D1AA-46BE-8731-8CC9EE6FADE8}" destId="{6472ECD2-5913-463D-94DD-13D3353BF340}" srcOrd="2" destOrd="0" parTransId="{A9BC41DF-29B8-4D33-8674-D63C11F4EB05}" sibTransId="{CCB3A7E0-1B05-41CA-B996-2772D6BD21C6}"/>
    <dgm:cxn modelId="{055DD6E5-643A-4FC6-A519-5AC4CECFC6A6}" srcId="{AAD37EBB-D1AA-46BE-8731-8CC9EE6FADE8}" destId="{1E3F2ED0-B51E-4E66-8203-88F48C3FD4DD}" srcOrd="1" destOrd="0" parTransId="{FAAF5711-2D49-42E4-A935-BBEB42C42975}" sibTransId="{B973B358-9208-48CF-88D7-C623BA827A22}"/>
    <dgm:cxn modelId="{0C4367B0-9EE1-4F10-ADB7-72F8F0E9FAA0}" type="presParOf" srcId="{D3FB9544-F7C1-4CAD-B8DA-2C94AA00CEDF}" destId="{64CD0374-A917-4113-A541-C4270F7DA03F}" srcOrd="0" destOrd="0" presId="urn:microsoft.com/office/officeart/2005/8/layout/hProcess11"/>
    <dgm:cxn modelId="{5389509B-A68D-448D-BE34-F73DC548BA30}" type="presParOf" srcId="{D3FB9544-F7C1-4CAD-B8DA-2C94AA00CEDF}" destId="{B7B62A12-2C62-4116-A19E-D5FF5E410951}" srcOrd="1" destOrd="0" presId="urn:microsoft.com/office/officeart/2005/8/layout/hProcess11"/>
    <dgm:cxn modelId="{B0289D38-3BC7-433F-821C-BC6428D1EFA0}" type="presParOf" srcId="{B7B62A12-2C62-4116-A19E-D5FF5E410951}" destId="{670CE4E5-62C5-4B27-8ADC-173B6A77CEB0}" srcOrd="0" destOrd="0" presId="urn:microsoft.com/office/officeart/2005/8/layout/hProcess11"/>
    <dgm:cxn modelId="{2DD12966-3086-4151-959E-8D6AB7D9CE9F}" type="presParOf" srcId="{670CE4E5-62C5-4B27-8ADC-173B6A77CEB0}" destId="{F2D98A32-6FEF-426D-A4BB-259888EE57D5}" srcOrd="0" destOrd="0" presId="urn:microsoft.com/office/officeart/2005/8/layout/hProcess11"/>
    <dgm:cxn modelId="{47F48802-7E1D-4ED5-AC13-74437A7E6439}" type="presParOf" srcId="{670CE4E5-62C5-4B27-8ADC-173B6A77CEB0}" destId="{1B48558E-8F41-42AD-BFA5-59C697CFD7B3}" srcOrd="1" destOrd="0" presId="urn:microsoft.com/office/officeart/2005/8/layout/hProcess11"/>
    <dgm:cxn modelId="{82FA6323-17A3-44EC-B7D5-809BCCA3FA65}" type="presParOf" srcId="{670CE4E5-62C5-4B27-8ADC-173B6A77CEB0}" destId="{E1A7BC02-A4AB-45C0-84D6-560B4016AB81}" srcOrd="2" destOrd="0" presId="urn:microsoft.com/office/officeart/2005/8/layout/hProcess11"/>
    <dgm:cxn modelId="{01BD5A71-786C-4598-93C8-65591F8181FA}" type="presParOf" srcId="{B7B62A12-2C62-4116-A19E-D5FF5E410951}" destId="{53AE3B9C-4494-4CB7-9997-37A1461620A0}" srcOrd="1" destOrd="0" presId="urn:microsoft.com/office/officeart/2005/8/layout/hProcess11"/>
    <dgm:cxn modelId="{1241D858-A7DF-4D62-8494-B864DA5A4608}" type="presParOf" srcId="{B7B62A12-2C62-4116-A19E-D5FF5E410951}" destId="{DD99A666-8277-4568-8CAA-5C4A9BEDE30F}" srcOrd="2" destOrd="0" presId="urn:microsoft.com/office/officeart/2005/8/layout/hProcess11"/>
    <dgm:cxn modelId="{7DFFE749-8F82-4DEB-9693-664BA73D4B4F}" type="presParOf" srcId="{DD99A666-8277-4568-8CAA-5C4A9BEDE30F}" destId="{B1D14E86-144A-4A2C-A9A6-13B5F18F9CDF}" srcOrd="0" destOrd="0" presId="urn:microsoft.com/office/officeart/2005/8/layout/hProcess11"/>
    <dgm:cxn modelId="{DDA5943C-0036-4774-A341-ECFD8A48E25F}" type="presParOf" srcId="{DD99A666-8277-4568-8CAA-5C4A9BEDE30F}" destId="{90BF4181-4DAC-452C-97C9-2CE9D1BAADA7}" srcOrd="1" destOrd="0" presId="urn:microsoft.com/office/officeart/2005/8/layout/hProcess11"/>
    <dgm:cxn modelId="{C637E0E7-B4F5-464A-B347-B7243A6F974F}" type="presParOf" srcId="{DD99A666-8277-4568-8CAA-5C4A9BEDE30F}" destId="{560A0391-5461-4BB7-8493-49CF18FC3CE6}" srcOrd="2" destOrd="0" presId="urn:microsoft.com/office/officeart/2005/8/layout/hProcess11"/>
    <dgm:cxn modelId="{96E94DD0-19A5-4913-BD85-B4F86147558D}" type="presParOf" srcId="{B7B62A12-2C62-4116-A19E-D5FF5E410951}" destId="{A9EA2D9C-142E-45DC-8D71-92AAFFD979A4}" srcOrd="3" destOrd="0" presId="urn:microsoft.com/office/officeart/2005/8/layout/hProcess11"/>
    <dgm:cxn modelId="{943333CC-0D23-4BC8-B9CD-2754D734C46D}" type="presParOf" srcId="{B7B62A12-2C62-4116-A19E-D5FF5E410951}" destId="{44E1E186-3942-4F04-AA1B-112FEEC021BD}" srcOrd="4" destOrd="0" presId="urn:microsoft.com/office/officeart/2005/8/layout/hProcess11"/>
    <dgm:cxn modelId="{BEE46CDF-6A12-4195-BA72-E64303E7A693}" type="presParOf" srcId="{44E1E186-3942-4F04-AA1B-112FEEC021BD}" destId="{FCDDD173-96E7-49E2-BE6B-61BCFC5ABCFC}" srcOrd="0" destOrd="0" presId="urn:microsoft.com/office/officeart/2005/8/layout/hProcess11"/>
    <dgm:cxn modelId="{5C3E27C2-F2F5-4AC9-89A4-556AC0C9B1A8}" type="presParOf" srcId="{44E1E186-3942-4F04-AA1B-112FEEC021BD}" destId="{A0B2BF83-970D-4B81-975F-BB6665AA4F8F}" srcOrd="1" destOrd="0" presId="urn:microsoft.com/office/officeart/2005/8/layout/hProcess11"/>
    <dgm:cxn modelId="{C58B2C99-5831-4FD7-A187-106E21A0E69A}" type="presParOf" srcId="{44E1E186-3942-4F04-AA1B-112FEEC021BD}" destId="{0AE9B73D-7D86-482F-AA93-3E7BF43B5E97}" srcOrd="2" destOrd="0" presId="urn:microsoft.com/office/officeart/2005/8/layout/hProcess11"/>
    <dgm:cxn modelId="{416F136D-04CE-409D-975C-1760AE6EC288}" type="presParOf" srcId="{B7B62A12-2C62-4116-A19E-D5FF5E410951}" destId="{88F91738-0279-4560-9096-8F93ED802A30}" srcOrd="5" destOrd="0" presId="urn:microsoft.com/office/officeart/2005/8/layout/hProcess11"/>
    <dgm:cxn modelId="{6D90E73D-33D6-450C-BBF5-C82FE5EA5D6C}" type="presParOf" srcId="{B7B62A12-2C62-4116-A19E-D5FF5E410951}" destId="{5AA6B365-4FCD-4826-AC44-F932AB295A0F}" srcOrd="6" destOrd="0" presId="urn:microsoft.com/office/officeart/2005/8/layout/hProcess11"/>
    <dgm:cxn modelId="{E33DDC47-3816-49FC-8AA3-B25AF24BC935}" type="presParOf" srcId="{5AA6B365-4FCD-4826-AC44-F932AB295A0F}" destId="{887571D9-9A81-4FF0-85CA-14C896D3F3A8}" srcOrd="0" destOrd="0" presId="urn:microsoft.com/office/officeart/2005/8/layout/hProcess11"/>
    <dgm:cxn modelId="{0B340DCE-9370-4B97-91FC-86924815AC94}" type="presParOf" srcId="{5AA6B365-4FCD-4826-AC44-F932AB295A0F}" destId="{9A5500C6-706B-4801-927D-B588C89A07BD}" srcOrd="1" destOrd="0" presId="urn:microsoft.com/office/officeart/2005/8/layout/hProcess11"/>
    <dgm:cxn modelId="{7365BDFE-40EF-432C-BC39-A6BDEDCDED99}" type="presParOf" srcId="{5AA6B365-4FCD-4826-AC44-F932AB295A0F}" destId="{37597BBA-617E-41B3-B1DD-940950443DAE}" srcOrd="2" destOrd="0" presId="urn:microsoft.com/office/officeart/2005/8/layout/hProcess11"/>
    <dgm:cxn modelId="{24AC0F73-E01B-4755-9C5F-9B686689DB18}" type="presParOf" srcId="{B7B62A12-2C62-4116-A19E-D5FF5E410951}" destId="{9A342BC3-900D-4B10-B8FB-1387CE34629D}" srcOrd="7" destOrd="0" presId="urn:microsoft.com/office/officeart/2005/8/layout/hProcess11"/>
    <dgm:cxn modelId="{B75B26CA-3018-448A-9A7F-81D4FC691F11}" type="presParOf" srcId="{B7B62A12-2C62-4116-A19E-D5FF5E410951}" destId="{3F85970B-4D8A-43C8-877F-1866637304C0}" srcOrd="8" destOrd="0" presId="urn:microsoft.com/office/officeart/2005/8/layout/hProcess11"/>
    <dgm:cxn modelId="{FDB6E43F-9F81-4DAB-8115-C66FBB4C1156}" type="presParOf" srcId="{3F85970B-4D8A-43C8-877F-1866637304C0}" destId="{3615CBCA-0887-46AA-B2ED-050DC4D69CA9}" srcOrd="0" destOrd="0" presId="urn:microsoft.com/office/officeart/2005/8/layout/hProcess11"/>
    <dgm:cxn modelId="{573F9323-8FD1-4523-99CF-D0EA89D68BE0}" type="presParOf" srcId="{3F85970B-4D8A-43C8-877F-1866637304C0}" destId="{6C110DD2-C071-4E59-B4AD-0BFB9857695F}" srcOrd="1" destOrd="0" presId="urn:microsoft.com/office/officeart/2005/8/layout/hProcess11"/>
    <dgm:cxn modelId="{9C91FFC6-B1EA-404F-988E-971A967A848F}" type="presParOf" srcId="{3F85970B-4D8A-43C8-877F-1866637304C0}" destId="{1683BC3E-69EE-427F-8E50-130AEE42637A}" srcOrd="2" destOrd="0" presId="urn:microsoft.com/office/officeart/2005/8/layout/hProcess11"/>
    <dgm:cxn modelId="{30CA62AB-6797-454A-9B11-4D2B2F9546AE}" type="presParOf" srcId="{B7B62A12-2C62-4116-A19E-D5FF5E410951}" destId="{B9DEA8D1-60A9-41A5-AA37-216867C91697}" srcOrd="9" destOrd="0" presId="urn:microsoft.com/office/officeart/2005/8/layout/hProcess11"/>
    <dgm:cxn modelId="{B5D29B57-7BCD-4A45-81C1-AE6952C41654}" type="presParOf" srcId="{B7B62A12-2C62-4116-A19E-D5FF5E410951}" destId="{BF5CCCA1-B9C0-4C87-B1D3-AEE69A5E99E5}" srcOrd="10" destOrd="0" presId="urn:microsoft.com/office/officeart/2005/8/layout/hProcess11"/>
    <dgm:cxn modelId="{77E8ED6E-8FE5-438D-BF38-35CFD7C2B0DF}" type="presParOf" srcId="{BF5CCCA1-B9C0-4C87-B1D3-AEE69A5E99E5}" destId="{F16F0472-761A-4F6E-9910-FE452424AE10}" srcOrd="0" destOrd="0" presId="urn:microsoft.com/office/officeart/2005/8/layout/hProcess11"/>
    <dgm:cxn modelId="{375FCCB2-0DD6-4D54-AFFF-97797AAAE15E}" type="presParOf" srcId="{BF5CCCA1-B9C0-4C87-B1D3-AEE69A5E99E5}" destId="{EC05BD86-3E2D-45C6-B330-3A0BCD49D2E1}" srcOrd="1" destOrd="0" presId="urn:microsoft.com/office/officeart/2005/8/layout/hProcess11"/>
    <dgm:cxn modelId="{D189392D-FA27-45AE-9FFC-09153BE423E7}" type="presParOf" srcId="{BF5CCCA1-B9C0-4C87-B1D3-AEE69A5E99E5}" destId="{6BFD1401-9970-457D-8320-871EA3CFC6E4}" srcOrd="2" destOrd="0" presId="urn:microsoft.com/office/officeart/2005/8/layout/hProcess11"/>
    <dgm:cxn modelId="{6E477B37-9D2E-4806-BC2B-442C00B3FB2F}" type="presParOf" srcId="{B7B62A12-2C62-4116-A19E-D5FF5E410951}" destId="{B826CCF3-7C10-40AD-90E8-7DACBAA0CE98}" srcOrd="11" destOrd="0" presId="urn:microsoft.com/office/officeart/2005/8/layout/hProcess11"/>
    <dgm:cxn modelId="{18013AE8-0E4D-45A2-9F8F-85CC43A228A2}" type="presParOf" srcId="{B7B62A12-2C62-4116-A19E-D5FF5E410951}" destId="{64C2AA53-81AD-4BFE-84FB-D85A2731473F}" srcOrd="12" destOrd="0" presId="urn:microsoft.com/office/officeart/2005/8/layout/hProcess11"/>
    <dgm:cxn modelId="{CDF0A428-C63F-4C90-9C09-C20138B060B2}" type="presParOf" srcId="{64C2AA53-81AD-4BFE-84FB-D85A2731473F}" destId="{F6B9161A-F525-42C5-BA31-5C1C9409D269}" srcOrd="0" destOrd="0" presId="urn:microsoft.com/office/officeart/2005/8/layout/hProcess11"/>
    <dgm:cxn modelId="{81C77F0B-A7E2-4890-988E-9282FB97E679}" type="presParOf" srcId="{64C2AA53-81AD-4BFE-84FB-D85A2731473F}" destId="{06E15B59-C5C9-4201-B862-13BF7F73563F}" srcOrd="1" destOrd="0" presId="urn:microsoft.com/office/officeart/2005/8/layout/hProcess11"/>
    <dgm:cxn modelId="{679A684F-8876-4241-9706-DC11204861AF}" type="presParOf" srcId="{64C2AA53-81AD-4BFE-84FB-D85A2731473F}" destId="{C5B5A341-9F13-4860-B56F-12DC863F6DE4}" srcOrd="2" destOrd="0" presId="urn:microsoft.com/office/officeart/2005/8/layout/hProcess11"/>
    <dgm:cxn modelId="{621A1E34-60D0-4E11-BA25-2F8855344F66}" type="presParOf" srcId="{B7B62A12-2C62-4116-A19E-D5FF5E410951}" destId="{499F8CA1-5B39-4572-B4D1-943477077D42}" srcOrd="13" destOrd="0" presId="urn:microsoft.com/office/officeart/2005/8/layout/hProcess11"/>
    <dgm:cxn modelId="{C34644FA-4D84-40CA-A484-552B6A40D7FB}" type="presParOf" srcId="{B7B62A12-2C62-4116-A19E-D5FF5E410951}" destId="{4D80B25F-008D-4D54-B2F8-94CEF5A09476}" srcOrd="14" destOrd="0" presId="urn:microsoft.com/office/officeart/2005/8/layout/hProcess11"/>
    <dgm:cxn modelId="{FF550F1E-39A4-4F93-8216-40B7BE23B098}" type="presParOf" srcId="{4D80B25F-008D-4D54-B2F8-94CEF5A09476}" destId="{0A04B1BE-1C35-4D58-800C-49408DDC685C}" srcOrd="0" destOrd="0" presId="urn:microsoft.com/office/officeart/2005/8/layout/hProcess11"/>
    <dgm:cxn modelId="{A04D865B-C902-4087-AC2C-40C1AC52B377}" type="presParOf" srcId="{4D80B25F-008D-4D54-B2F8-94CEF5A09476}" destId="{048EF0E4-7E59-431D-8E9A-8E3166B37487}" srcOrd="1" destOrd="0" presId="urn:microsoft.com/office/officeart/2005/8/layout/hProcess11"/>
    <dgm:cxn modelId="{59CDE52E-21FA-4ADD-B39A-EC162D865532}" type="presParOf" srcId="{4D80B25F-008D-4D54-B2F8-94CEF5A09476}" destId="{A782662E-27A0-4E3B-9572-6C50F90F5BC4}" srcOrd="2" destOrd="0" presId="urn:microsoft.com/office/officeart/2005/8/layout/hProcess11"/>
    <dgm:cxn modelId="{AE140EEF-79C8-4FD6-BE9C-532D61924872}" type="presParOf" srcId="{B7B62A12-2C62-4116-A19E-D5FF5E410951}" destId="{052C75A3-2073-4965-9842-3B6DDDEAFE5F}" srcOrd="15" destOrd="0" presId="urn:microsoft.com/office/officeart/2005/8/layout/hProcess11"/>
    <dgm:cxn modelId="{28ECA363-245B-4555-BA54-20773C5BDE13}" type="presParOf" srcId="{B7B62A12-2C62-4116-A19E-D5FF5E410951}" destId="{7C499BEC-C07C-4970-99F3-45EC6CE1CEAA}" srcOrd="16" destOrd="0" presId="urn:microsoft.com/office/officeart/2005/8/layout/hProcess11"/>
    <dgm:cxn modelId="{F9752A18-6FDF-4095-9CF2-0E7FC9CDF3DB}" type="presParOf" srcId="{7C499BEC-C07C-4970-99F3-45EC6CE1CEAA}" destId="{B4D330B8-A3E5-4B70-981E-CD4287E0211B}" srcOrd="0" destOrd="0" presId="urn:microsoft.com/office/officeart/2005/8/layout/hProcess11"/>
    <dgm:cxn modelId="{42EE4F34-9E6D-4C19-AC12-9A761598CC9D}" type="presParOf" srcId="{7C499BEC-C07C-4970-99F3-45EC6CE1CEAA}" destId="{0EB1FC9F-3FE4-4B23-A82C-1F5202972FF2}" srcOrd="1" destOrd="0" presId="urn:microsoft.com/office/officeart/2005/8/layout/hProcess11"/>
    <dgm:cxn modelId="{E7B977A6-ADF1-4544-822C-20DF5AC38B70}" type="presParOf" srcId="{7C499BEC-C07C-4970-99F3-45EC6CE1CEAA}" destId="{56C771EE-DC23-4729-B9BB-02A4D0F737D5}" srcOrd="2" destOrd="0" presId="urn:microsoft.com/office/officeart/2005/8/layout/hProcess11"/>
    <dgm:cxn modelId="{5A866787-73C8-4C4A-836F-853CEF2649B3}" type="presParOf" srcId="{B7B62A12-2C62-4116-A19E-D5FF5E410951}" destId="{42066919-A9A0-4E51-8CDA-E4315D29578D}" srcOrd="17" destOrd="0" presId="urn:microsoft.com/office/officeart/2005/8/layout/hProcess11"/>
    <dgm:cxn modelId="{AE4800C0-BE87-4515-AC13-9E861D507FF9}" type="presParOf" srcId="{B7B62A12-2C62-4116-A19E-D5FF5E410951}" destId="{037EE5F7-B4B5-4EBF-A1B8-392C7CD3AB0E}" srcOrd="18" destOrd="0" presId="urn:microsoft.com/office/officeart/2005/8/layout/hProcess11"/>
    <dgm:cxn modelId="{F9B412AD-151D-4B0C-9BB8-27348700389E}" type="presParOf" srcId="{037EE5F7-B4B5-4EBF-A1B8-392C7CD3AB0E}" destId="{AAE7601B-A1BF-41C1-BEE5-9751F25D9232}" srcOrd="0" destOrd="0" presId="urn:microsoft.com/office/officeart/2005/8/layout/hProcess11"/>
    <dgm:cxn modelId="{82571340-88F8-4F09-B4B4-461E552B67D2}" type="presParOf" srcId="{037EE5F7-B4B5-4EBF-A1B8-392C7CD3AB0E}" destId="{78285131-04DC-45CE-ADCD-9A9DFDE9F3E2}" srcOrd="1" destOrd="0" presId="urn:microsoft.com/office/officeart/2005/8/layout/hProcess11"/>
    <dgm:cxn modelId="{AC265A9C-8616-4327-9402-6B51CB24114E}" type="presParOf" srcId="{037EE5F7-B4B5-4EBF-A1B8-392C7CD3AB0E}" destId="{B9D2D152-A062-431C-A1FC-F24186F31A84}" srcOrd="2" destOrd="0" presId="urn:microsoft.com/office/officeart/2005/8/layout/hProcess11"/>
    <dgm:cxn modelId="{40EF692A-1520-4BA3-B75A-278E7C06DD27}" type="presParOf" srcId="{B7B62A12-2C62-4116-A19E-D5FF5E410951}" destId="{CACD321F-09F4-43C0-9035-940C9A5455A5}" srcOrd="19" destOrd="0" presId="urn:microsoft.com/office/officeart/2005/8/layout/hProcess11"/>
    <dgm:cxn modelId="{B1ACACC6-C2D9-4798-B217-D3127E7C67D9}" type="presParOf" srcId="{B7B62A12-2C62-4116-A19E-D5FF5E410951}" destId="{8C52E552-2E89-40C6-93E7-5DB247ADBA21}" srcOrd="20" destOrd="0" presId="urn:microsoft.com/office/officeart/2005/8/layout/hProcess11"/>
    <dgm:cxn modelId="{8320B468-4A2C-4127-B400-46314F8A9890}" type="presParOf" srcId="{8C52E552-2E89-40C6-93E7-5DB247ADBA21}" destId="{35A3536E-1F26-48AE-83DF-4FF9DF5D5382}" srcOrd="0" destOrd="0" presId="urn:microsoft.com/office/officeart/2005/8/layout/hProcess11"/>
    <dgm:cxn modelId="{7F8D5432-12AF-4E63-B8E0-4C9FADA59524}" type="presParOf" srcId="{8C52E552-2E89-40C6-93E7-5DB247ADBA21}" destId="{78EEFBE5-930C-4691-91C2-C39DF6DE16AC}" srcOrd="1" destOrd="0" presId="urn:microsoft.com/office/officeart/2005/8/layout/hProcess11"/>
    <dgm:cxn modelId="{E750DE67-F061-4E37-97D2-CAD0DA299ACF}" type="presParOf" srcId="{8C52E552-2E89-40C6-93E7-5DB247ADBA21}" destId="{5EC869E7-4E31-437C-8C98-B0B4D834CD16}" srcOrd="2" destOrd="0" presId="urn:microsoft.com/office/officeart/2005/8/layout/hProcess11"/>
    <dgm:cxn modelId="{30193CA9-BCE6-4B15-A0CA-8A35EFB7F7C1}" type="presParOf" srcId="{B7B62A12-2C62-4116-A19E-D5FF5E410951}" destId="{0991BD6B-D166-427F-9531-41AFA99DE320}" srcOrd="21" destOrd="0" presId="urn:microsoft.com/office/officeart/2005/8/layout/hProcess11"/>
    <dgm:cxn modelId="{7EA27B6A-C21C-4B6A-8A5E-8F63EC505445}" type="presParOf" srcId="{B7B62A12-2C62-4116-A19E-D5FF5E410951}" destId="{0FADB979-1946-4B18-84F7-08F6A8C53F5A}" srcOrd="22" destOrd="0" presId="urn:microsoft.com/office/officeart/2005/8/layout/hProcess11"/>
    <dgm:cxn modelId="{A5702A9F-5940-4EE7-83FF-885E61153DA8}" type="presParOf" srcId="{0FADB979-1946-4B18-84F7-08F6A8C53F5A}" destId="{A6E606F2-30C6-4949-B9B0-E56051AABA69}" srcOrd="0" destOrd="0" presId="urn:microsoft.com/office/officeart/2005/8/layout/hProcess11"/>
    <dgm:cxn modelId="{7495C62C-0AFA-432E-AAEA-A9D312388095}" type="presParOf" srcId="{0FADB979-1946-4B18-84F7-08F6A8C53F5A}" destId="{F843A876-8C7C-4B57-BFA4-F3ADED2BA42C}" srcOrd="1" destOrd="0" presId="urn:microsoft.com/office/officeart/2005/8/layout/hProcess11"/>
    <dgm:cxn modelId="{F29D6048-DF1C-4493-A4AD-3F5F2724F0F5}" type="presParOf" srcId="{0FADB979-1946-4B18-84F7-08F6A8C53F5A}" destId="{78359A88-DE54-426D-96BA-6C42FEB5535B}" srcOrd="2" destOrd="0" presId="urn:microsoft.com/office/officeart/2005/8/layout/hProcess11"/>
    <dgm:cxn modelId="{9CEB3282-F1FC-461E-8C53-0532C18A8C75}" type="presParOf" srcId="{B7B62A12-2C62-4116-A19E-D5FF5E410951}" destId="{3A075E67-8A66-4223-9B00-30F176F47DF4}" srcOrd="23" destOrd="0" presId="urn:microsoft.com/office/officeart/2005/8/layout/hProcess11"/>
    <dgm:cxn modelId="{601890C3-E232-407F-89C8-318A88BD920E}" type="presParOf" srcId="{B7B62A12-2C62-4116-A19E-D5FF5E410951}" destId="{0FC795F5-E7EB-4E07-B469-7A780F656635}" srcOrd="24" destOrd="0" presId="urn:microsoft.com/office/officeart/2005/8/layout/hProcess11"/>
    <dgm:cxn modelId="{821D98AF-0D40-448E-A796-14B5F92DC744}" type="presParOf" srcId="{0FC795F5-E7EB-4E07-B469-7A780F656635}" destId="{5B0384CA-1219-47E9-9F6F-FBC7CD7281A9}" srcOrd="0" destOrd="0" presId="urn:microsoft.com/office/officeart/2005/8/layout/hProcess11"/>
    <dgm:cxn modelId="{9457C1CA-AA62-45DB-9749-E3AB60C870F4}" type="presParOf" srcId="{0FC795F5-E7EB-4E07-B469-7A780F656635}" destId="{39D3960A-554F-406E-9736-AFB31525D53D}" srcOrd="1" destOrd="0" presId="urn:microsoft.com/office/officeart/2005/8/layout/hProcess11"/>
    <dgm:cxn modelId="{45FCF3BD-1A3C-48A4-B3AF-A60BDD90879C}" type="presParOf" srcId="{0FC795F5-E7EB-4E07-B469-7A780F656635}" destId="{51662B8D-EA26-4C31-93B0-43B5CDB21F13}" srcOrd="2" destOrd="0" presId="urn:microsoft.com/office/officeart/2005/8/layout/hProcess11"/>
    <dgm:cxn modelId="{FE5B51AA-28B0-40E6-8D55-FC09B3DFA534}" type="presParOf" srcId="{B7B62A12-2C62-4116-A19E-D5FF5E410951}" destId="{AD97C3C2-A87D-453D-B104-7E00C3E68D0D}" srcOrd="25" destOrd="0" presId="urn:microsoft.com/office/officeart/2005/8/layout/hProcess11"/>
    <dgm:cxn modelId="{9534540F-009E-4814-89C0-08933DF62D90}" type="presParOf" srcId="{B7B62A12-2C62-4116-A19E-D5FF5E410951}" destId="{D0728FB7-177B-4510-A022-2ACD44DB30DE}" srcOrd="26" destOrd="0" presId="urn:microsoft.com/office/officeart/2005/8/layout/hProcess11"/>
    <dgm:cxn modelId="{D104F73F-A017-4595-84C0-723CEB531C02}" type="presParOf" srcId="{D0728FB7-177B-4510-A022-2ACD44DB30DE}" destId="{A98E5AEF-472A-4668-8320-51F8176C2051}" srcOrd="0" destOrd="0" presId="urn:microsoft.com/office/officeart/2005/8/layout/hProcess11"/>
    <dgm:cxn modelId="{2C10E6CD-1D36-4139-B1BE-2AD57A4AE1DE}" type="presParOf" srcId="{D0728FB7-177B-4510-A022-2ACD44DB30DE}" destId="{EC831DC5-1D69-46B1-A142-9BABD46E31B1}" srcOrd="1" destOrd="0" presId="urn:microsoft.com/office/officeart/2005/8/layout/hProcess11"/>
    <dgm:cxn modelId="{BDA5BA24-DD69-4A5E-B6B6-B165AFE6287D}" type="presParOf" srcId="{D0728FB7-177B-4510-A022-2ACD44DB30DE}" destId="{22822876-A47C-48FF-99CE-EDC2CFEBAB8B}" srcOrd="2" destOrd="0" presId="urn:microsoft.com/office/officeart/2005/8/layout/hProcess11"/>
    <dgm:cxn modelId="{B9C121AD-77BA-4599-B465-877B7DB305F6}" type="presParOf" srcId="{B7B62A12-2C62-4116-A19E-D5FF5E410951}" destId="{3AC8497E-0C5F-4FD0-BB7D-0B7501FAC96E}" srcOrd="27" destOrd="0" presId="urn:microsoft.com/office/officeart/2005/8/layout/hProcess11"/>
    <dgm:cxn modelId="{2491F1ED-8B36-42C9-921D-4B2F06E1D3F2}" type="presParOf" srcId="{B7B62A12-2C62-4116-A19E-D5FF5E410951}" destId="{DD739FFB-F6D8-472D-ADA1-081F7F4C7501}" srcOrd="28" destOrd="0" presId="urn:microsoft.com/office/officeart/2005/8/layout/hProcess11"/>
    <dgm:cxn modelId="{0C453E63-0736-46B4-AE2A-DA9D22C72BD7}" type="presParOf" srcId="{DD739FFB-F6D8-472D-ADA1-081F7F4C7501}" destId="{DB90013A-D0B5-4689-95CA-6995AEF57599}" srcOrd="0" destOrd="0" presId="urn:microsoft.com/office/officeart/2005/8/layout/hProcess11"/>
    <dgm:cxn modelId="{F16787A0-F34E-479C-A20C-E605C5C95D53}" type="presParOf" srcId="{DD739FFB-F6D8-472D-ADA1-081F7F4C7501}" destId="{A6273C28-09A7-4FB1-B82A-AD477C02BEFC}" srcOrd="1" destOrd="0" presId="urn:microsoft.com/office/officeart/2005/8/layout/hProcess11"/>
    <dgm:cxn modelId="{0F085DC6-4434-4183-B96B-5115C4443435}" type="presParOf" srcId="{DD739FFB-F6D8-472D-ADA1-081F7F4C7501}" destId="{EE5F3151-07CF-4B73-9F5F-DF78F6DCA3EC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34105-1244-4195-9877-3827C499B1C5}">
      <dsp:nvSpPr>
        <dsp:cNvPr id="0" name=""/>
        <dsp:cNvSpPr/>
      </dsp:nvSpPr>
      <dsp:spPr>
        <a:xfrm rot="20338836">
          <a:off x="16901" y="1761129"/>
          <a:ext cx="5473985" cy="626853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4357BD-F606-48B1-97DF-15C8ED39B673}">
      <dsp:nvSpPr>
        <dsp:cNvPr id="0" name=""/>
        <dsp:cNvSpPr/>
      </dsp:nvSpPr>
      <dsp:spPr>
        <a:xfrm>
          <a:off x="994797" y="207455"/>
          <a:ext cx="984610" cy="1659644"/>
        </a:xfrm>
        <a:prstGeom prst="downArrow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52841-33AF-468E-8928-F65DEBCE8E31}">
      <dsp:nvSpPr>
        <dsp:cNvPr id="0" name=""/>
        <dsp:cNvSpPr/>
      </dsp:nvSpPr>
      <dsp:spPr>
        <a:xfrm>
          <a:off x="2919128" y="0"/>
          <a:ext cx="1762492" cy="174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latin typeface="Constantia" panose="02030602050306030303" pitchFamily="18" charset="0"/>
            </a:rPr>
            <a:t>Cout</a:t>
          </a:r>
        </a:p>
      </dsp:txBody>
      <dsp:txXfrm>
        <a:off x="2919128" y="0"/>
        <a:ext cx="1762492" cy="1742627"/>
      </dsp:txXfrm>
    </dsp:sp>
    <dsp:sp modelId="{995DD32B-8F4D-449A-BCA6-FDC6D0E5380E}">
      <dsp:nvSpPr>
        <dsp:cNvPr id="0" name=""/>
        <dsp:cNvSpPr/>
      </dsp:nvSpPr>
      <dsp:spPr>
        <a:xfrm>
          <a:off x="3535493" y="2282011"/>
          <a:ext cx="970384" cy="1659644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1B8AA-F3ED-48C3-8E49-9A221CF78748}">
      <dsp:nvSpPr>
        <dsp:cNvPr id="0" name=""/>
        <dsp:cNvSpPr/>
      </dsp:nvSpPr>
      <dsp:spPr>
        <a:xfrm>
          <a:off x="826168" y="2406484"/>
          <a:ext cx="1762492" cy="1742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>
              <a:latin typeface="Constantia" panose="02030602050306030303" pitchFamily="18" charset="0"/>
            </a:rPr>
            <a:t>Qualité</a:t>
          </a:r>
        </a:p>
      </dsp:txBody>
      <dsp:txXfrm>
        <a:off x="826168" y="2406484"/>
        <a:ext cx="1762492" cy="17426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79069"/>
          <a:ext cx="3465466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688982" y="0"/>
        <a:ext cx="778214" cy="1185023"/>
      </dsp:txXfrm>
    </dsp:sp>
    <dsp:sp modelId="{1B48558E-8F41-42AD-BFA5-59C697CFD7B3}">
      <dsp:nvSpPr>
        <dsp:cNvPr id="0" name=""/>
        <dsp:cNvSpPr/>
      </dsp:nvSpPr>
      <dsp:spPr>
        <a:xfrm>
          <a:off x="929961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1506107" y="1777535"/>
        <a:ext cx="778214" cy="1185023"/>
      </dsp:txXfrm>
    </dsp:sp>
    <dsp:sp modelId="{90BF4181-4DAC-452C-97C9-2CE9D1BAADA7}">
      <dsp:nvSpPr>
        <dsp:cNvPr id="0" name=""/>
        <dsp:cNvSpPr/>
      </dsp:nvSpPr>
      <dsp:spPr>
        <a:xfrm>
          <a:off x="1747086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2323232" y="0"/>
        <a:ext cx="778214" cy="1185023"/>
      </dsp:txXfrm>
    </dsp:sp>
    <dsp:sp modelId="{A0B2BF83-970D-4B81-975F-BB6665AA4F8F}">
      <dsp:nvSpPr>
        <dsp:cNvPr id="0" name=""/>
        <dsp:cNvSpPr/>
      </dsp:nvSpPr>
      <dsp:spPr>
        <a:xfrm>
          <a:off x="2564211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3140357" y="1777535"/>
        <a:ext cx="778214" cy="1185023"/>
      </dsp:txXfrm>
    </dsp:sp>
    <dsp:sp modelId="{9A5500C6-706B-4801-927D-B588C89A07BD}">
      <dsp:nvSpPr>
        <dsp:cNvPr id="0" name=""/>
        <dsp:cNvSpPr/>
      </dsp:nvSpPr>
      <dsp:spPr>
        <a:xfrm>
          <a:off x="3381336" y="1333151"/>
          <a:ext cx="296255" cy="296255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3957482" y="0"/>
        <a:ext cx="778214" cy="1185023"/>
      </dsp:txXfrm>
    </dsp:sp>
    <dsp:sp modelId="{6C110DD2-C071-4E59-B4AD-0BFB9857695F}">
      <dsp:nvSpPr>
        <dsp:cNvPr id="0" name=""/>
        <dsp:cNvSpPr/>
      </dsp:nvSpPr>
      <dsp:spPr>
        <a:xfrm>
          <a:off x="4198461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4774607" y="1777535"/>
        <a:ext cx="778214" cy="1185023"/>
      </dsp:txXfrm>
    </dsp:sp>
    <dsp:sp modelId="{EC05BD86-3E2D-45C6-B330-3A0BCD49D2E1}">
      <dsp:nvSpPr>
        <dsp:cNvPr id="0" name=""/>
        <dsp:cNvSpPr/>
      </dsp:nvSpPr>
      <dsp:spPr>
        <a:xfrm>
          <a:off x="5015586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5591732" y="0"/>
        <a:ext cx="778214" cy="1185023"/>
      </dsp:txXfrm>
    </dsp:sp>
    <dsp:sp modelId="{06E15B59-C5C9-4201-B862-13BF7F73563F}">
      <dsp:nvSpPr>
        <dsp:cNvPr id="0" name=""/>
        <dsp:cNvSpPr/>
      </dsp:nvSpPr>
      <dsp:spPr>
        <a:xfrm>
          <a:off x="5832711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6408856" y="1777535"/>
        <a:ext cx="778214" cy="1185023"/>
      </dsp:txXfrm>
    </dsp:sp>
    <dsp:sp modelId="{048EF0E4-7E59-431D-8E9A-8E3166B37487}">
      <dsp:nvSpPr>
        <dsp:cNvPr id="0" name=""/>
        <dsp:cNvSpPr/>
      </dsp:nvSpPr>
      <dsp:spPr>
        <a:xfrm>
          <a:off x="6649836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7225981" y="0"/>
        <a:ext cx="778214" cy="1185023"/>
      </dsp:txXfrm>
    </dsp:sp>
    <dsp:sp modelId="{0EB1FC9F-3FE4-4B23-A82C-1F5202972FF2}">
      <dsp:nvSpPr>
        <dsp:cNvPr id="0" name=""/>
        <dsp:cNvSpPr/>
      </dsp:nvSpPr>
      <dsp:spPr>
        <a:xfrm>
          <a:off x="7466960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8043106" y="1777535"/>
        <a:ext cx="778214" cy="1185023"/>
      </dsp:txXfrm>
    </dsp:sp>
    <dsp:sp modelId="{78285131-04DC-45CE-ADCD-9A9DFDE9F3E2}">
      <dsp:nvSpPr>
        <dsp:cNvPr id="0" name=""/>
        <dsp:cNvSpPr/>
      </dsp:nvSpPr>
      <dsp:spPr>
        <a:xfrm>
          <a:off x="8284085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8860231" y="0"/>
        <a:ext cx="778214" cy="1185023"/>
      </dsp:txXfrm>
    </dsp:sp>
    <dsp:sp modelId="{78EEFBE5-930C-4691-91C2-C39DF6DE16AC}">
      <dsp:nvSpPr>
        <dsp:cNvPr id="0" name=""/>
        <dsp:cNvSpPr/>
      </dsp:nvSpPr>
      <dsp:spPr>
        <a:xfrm>
          <a:off x="9101210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9677356" y="1777535"/>
        <a:ext cx="778214" cy="1185023"/>
      </dsp:txXfrm>
    </dsp:sp>
    <dsp:sp modelId="{F843A876-8C7C-4B57-BFA4-F3ADED2BA42C}">
      <dsp:nvSpPr>
        <dsp:cNvPr id="0" name=""/>
        <dsp:cNvSpPr/>
      </dsp:nvSpPr>
      <dsp:spPr>
        <a:xfrm>
          <a:off x="9918335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10494481" y="0"/>
        <a:ext cx="778214" cy="1185023"/>
      </dsp:txXfrm>
    </dsp:sp>
    <dsp:sp modelId="{39D3960A-554F-406E-9736-AFB31525D53D}">
      <dsp:nvSpPr>
        <dsp:cNvPr id="0" name=""/>
        <dsp:cNvSpPr/>
      </dsp:nvSpPr>
      <dsp:spPr>
        <a:xfrm>
          <a:off x="10735460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77535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t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11311606" y="1777535"/>
        <a:ext cx="778214" cy="1185023"/>
      </dsp:txXfrm>
    </dsp:sp>
    <dsp:sp modelId="{EC831DC5-1D69-46B1-A142-9BABD46E31B1}">
      <dsp:nvSpPr>
        <dsp:cNvPr id="0" name=""/>
        <dsp:cNvSpPr/>
      </dsp:nvSpPr>
      <dsp:spPr>
        <a:xfrm>
          <a:off x="11552585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85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b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200" kern="1200" dirty="0"/>
        </a:p>
      </dsp:txBody>
      <dsp:txXfrm>
        <a:off x="12128731" y="0"/>
        <a:ext cx="778214" cy="1185023"/>
      </dsp:txXfrm>
    </dsp:sp>
    <dsp:sp modelId="{A6273C28-09A7-4FB1-B82A-AD477C02BEFC}">
      <dsp:nvSpPr>
        <dsp:cNvPr id="0" name=""/>
        <dsp:cNvSpPr/>
      </dsp:nvSpPr>
      <dsp:spPr>
        <a:xfrm>
          <a:off x="12369710" y="1333151"/>
          <a:ext cx="296255" cy="2962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/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462860"/>
          <a:ext cx="3465466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688982" y="0"/>
        <a:ext cx="778214" cy="1144928"/>
      </dsp:txXfrm>
    </dsp:sp>
    <dsp:sp modelId="{1B48558E-8F41-42AD-BFA5-59C697CFD7B3}">
      <dsp:nvSpPr>
        <dsp:cNvPr id="0" name=""/>
        <dsp:cNvSpPr/>
      </dsp:nvSpPr>
      <dsp:spPr>
        <a:xfrm>
          <a:off x="9349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1506107" y="1717392"/>
        <a:ext cx="778214" cy="1144928"/>
      </dsp:txXfrm>
    </dsp:sp>
    <dsp:sp modelId="{90BF4181-4DAC-452C-97C9-2CE9D1BAADA7}">
      <dsp:nvSpPr>
        <dsp:cNvPr id="0" name=""/>
        <dsp:cNvSpPr/>
      </dsp:nvSpPr>
      <dsp:spPr>
        <a:xfrm>
          <a:off x="17520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2323232" y="0"/>
        <a:ext cx="778214" cy="1144928"/>
      </dsp:txXfrm>
    </dsp:sp>
    <dsp:sp modelId="{A0B2BF83-970D-4B81-975F-BB6665AA4F8F}">
      <dsp:nvSpPr>
        <dsp:cNvPr id="0" name=""/>
        <dsp:cNvSpPr/>
      </dsp:nvSpPr>
      <dsp:spPr>
        <a:xfrm>
          <a:off x="25692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3140357" y="1717392"/>
        <a:ext cx="778214" cy="1144928"/>
      </dsp:txXfrm>
    </dsp:sp>
    <dsp:sp modelId="{9A5500C6-706B-4801-927D-B588C89A07BD}">
      <dsp:nvSpPr>
        <dsp:cNvPr id="0" name=""/>
        <dsp:cNvSpPr/>
      </dsp:nvSpPr>
      <dsp:spPr>
        <a:xfrm>
          <a:off x="338634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3957482" y="0"/>
        <a:ext cx="778214" cy="1144928"/>
      </dsp:txXfrm>
    </dsp:sp>
    <dsp:sp modelId="{6C110DD2-C071-4E59-B4AD-0BFB9857695F}">
      <dsp:nvSpPr>
        <dsp:cNvPr id="0" name=""/>
        <dsp:cNvSpPr/>
      </dsp:nvSpPr>
      <dsp:spPr>
        <a:xfrm>
          <a:off x="420347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4774607" y="1717392"/>
        <a:ext cx="778214" cy="1144928"/>
      </dsp:txXfrm>
    </dsp:sp>
    <dsp:sp modelId="{EC05BD86-3E2D-45C6-B330-3A0BCD49D2E1}">
      <dsp:nvSpPr>
        <dsp:cNvPr id="0" name=""/>
        <dsp:cNvSpPr/>
      </dsp:nvSpPr>
      <dsp:spPr>
        <a:xfrm>
          <a:off x="5020598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5591732" y="0"/>
        <a:ext cx="778214" cy="1144928"/>
      </dsp:txXfrm>
    </dsp:sp>
    <dsp:sp modelId="{06E15B59-C5C9-4201-B862-13BF7F73563F}">
      <dsp:nvSpPr>
        <dsp:cNvPr id="0" name=""/>
        <dsp:cNvSpPr/>
      </dsp:nvSpPr>
      <dsp:spPr>
        <a:xfrm>
          <a:off x="5837723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6408856" y="1717392"/>
        <a:ext cx="778214" cy="1144928"/>
      </dsp:txXfrm>
    </dsp:sp>
    <dsp:sp modelId="{048EF0E4-7E59-431D-8E9A-8E3166B37487}">
      <dsp:nvSpPr>
        <dsp:cNvPr id="0" name=""/>
        <dsp:cNvSpPr/>
      </dsp:nvSpPr>
      <dsp:spPr>
        <a:xfrm>
          <a:off x="6654847" y="1288044"/>
          <a:ext cx="286232" cy="286232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7225981" y="0"/>
        <a:ext cx="778214" cy="1144928"/>
      </dsp:txXfrm>
    </dsp:sp>
    <dsp:sp modelId="{0EB1FC9F-3FE4-4B23-A82C-1F5202972FF2}">
      <dsp:nvSpPr>
        <dsp:cNvPr id="0" name=""/>
        <dsp:cNvSpPr/>
      </dsp:nvSpPr>
      <dsp:spPr>
        <a:xfrm>
          <a:off x="74719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8043106" y="1717392"/>
        <a:ext cx="778214" cy="1144928"/>
      </dsp:txXfrm>
    </dsp:sp>
    <dsp:sp modelId="{78285131-04DC-45CE-ADCD-9A9DFDE9F3E2}">
      <dsp:nvSpPr>
        <dsp:cNvPr id="0" name=""/>
        <dsp:cNvSpPr/>
      </dsp:nvSpPr>
      <dsp:spPr>
        <a:xfrm>
          <a:off x="82890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8860231" y="0"/>
        <a:ext cx="778214" cy="1144928"/>
      </dsp:txXfrm>
    </dsp:sp>
    <dsp:sp modelId="{78EEFBE5-930C-4691-91C2-C39DF6DE16AC}">
      <dsp:nvSpPr>
        <dsp:cNvPr id="0" name=""/>
        <dsp:cNvSpPr/>
      </dsp:nvSpPr>
      <dsp:spPr>
        <a:xfrm>
          <a:off x="91062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9677356" y="1717392"/>
        <a:ext cx="778214" cy="1144928"/>
      </dsp:txXfrm>
    </dsp:sp>
    <dsp:sp modelId="{F843A876-8C7C-4B57-BFA4-F3ADED2BA42C}">
      <dsp:nvSpPr>
        <dsp:cNvPr id="0" name=""/>
        <dsp:cNvSpPr/>
      </dsp:nvSpPr>
      <dsp:spPr>
        <a:xfrm>
          <a:off x="992334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10494481" y="0"/>
        <a:ext cx="778214" cy="1144928"/>
      </dsp:txXfrm>
    </dsp:sp>
    <dsp:sp modelId="{39D3960A-554F-406E-9736-AFB31525D53D}">
      <dsp:nvSpPr>
        <dsp:cNvPr id="0" name=""/>
        <dsp:cNvSpPr/>
      </dsp:nvSpPr>
      <dsp:spPr>
        <a:xfrm>
          <a:off x="1074047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717392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11311606" y="1717392"/>
        <a:ext cx="778214" cy="1144928"/>
      </dsp:txXfrm>
    </dsp:sp>
    <dsp:sp modelId="{EC831DC5-1D69-46B1-A142-9BABD46E31B1}">
      <dsp:nvSpPr>
        <dsp:cNvPr id="0" name=""/>
        <dsp:cNvSpPr/>
      </dsp:nvSpPr>
      <dsp:spPr>
        <a:xfrm>
          <a:off x="11557597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1144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0" kern="1200" dirty="0">
            <a:latin typeface="Constantia" panose="02030602050306030303" pitchFamily="18" charset="0"/>
          </a:endParaRPr>
        </a:p>
      </dsp:txBody>
      <dsp:txXfrm>
        <a:off x="12128731" y="0"/>
        <a:ext cx="778214" cy="1144928"/>
      </dsp:txXfrm>
    </dsp:sp>
    <dsp:sp modelId="{A6273C28-09A7-4FB1-B82A-AD477C02BEFC}">
      <dsp:nvSpPr>
        <dsp:cNvPr id="0" name=""/>
        <dsp:cNvSpPr/>
      </dsp:nvSpPr>
      <dsp:spPr>
        <a:xfrm>
          <a:off x="12374722" y="1288044"/>
          <a:ext cx="286232" cy="2862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0374-A917-4113-A541-C4270F7DA03F}">
      <dsp:nvSpPr>
        <dsp:cNvPr id="0" name=""/>
        <dsp:cNvSpPr/>
      </dsp:nvSpPr>
      <dsp:spPr>
        <a:xfrm flipH="1">
          <a:off x="5745027" y="380709"/>
          <a:ext cx="3465466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D98A32-6FEF-426D-A4BB-259888EE57D5}">
      <dsp:nvSpPr>
        <dsp:cNvPr id="0" name=""/>
        <dsp:cNvSpPr/>
      </dsp:nvSpPr>
      <dsp:spPr>
        <a:xfrm>
          <a:off x="688982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688982" y="0"/>
        <a:ext cx="778214" cy="941721"/>
      </dsp:txXfrm>
    </dsp:sp>
    <dsp:sp modelId="{1B48558E-8F41-42AD-BFA5-59C697CFD7B3}">
      <dsp:nvSpPr>
        <dsp:cNvPr id="0" name=""/>
        <dsp:cNvSpPr/>
      </dsp:nvSpPr>
      <dsp:spPr>
        <a:xfrm>
          <a:off x="960374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14E86-144A-4A2C-A9A6-13B5F18F9CDF}">
      <dsp:nvSpPr>
        <dsp:cNvPr id="0" name=""/>
        <dsp:cNvSpPr/>
      </dsp:nvSpPr>
      <dsp:spPr>
        <a:xfrm>
          <a:off x="1506107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1506107" y="1412582"/>
        <a:ext cx="778214" cy="941721"/>
      </dsp:txXfrm>
    </dsp:sp>
    <dsp:sp modelId="{90BF4181-4DAC-452C-97C9-2CE9D1BAADA7}">
      <dsp:nvSpPr>
        <dsp:cNvPr id="0" name=""/>
        <dsp:cNvSpPr/>
      </dsp:nvSpPr>
      <dsp:spPr>
        <a:xfrm>
          <a:off x="1777499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DD173-96E7-49E2-BE6B-61BCFC5ABCFC}">
      <dsp:nvSpPr>
        <dsp:cNvPr id="0" name=""/>
        <dsp:cNvSpPr/>
      </dsp:nvSpPr>
      <dsp:spPr>
        <a:xfrm>
          <a:off x="2323232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2323232" y="0"/>
        <a:ext cx="778214" cy="941721"/>
      </dsp:txXfrm>
    </dsp:sp>
    <dsp:sp modelId="{A0B2BF83-970D-4B81-975F-BB6665AA4F8F}">
      <dsp:nvSpPr>
        <dsp:cNvPr id="0" name=""/>
        <dsp:cNvSpPr/>
      </dsp:nvSpPr>
      <dsp:spPr>
        <a:xfrm>
          <a:off x="2594624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571D9-9A81-4FF0-85CA-14C896D3F3A8}">
      <dsp:nvSpPr>
        <dsp:cNvPr id="0" name=""/>
        <dsp:cNvSpPr/>
      </dsp:nvSpPr>
      <dsp:spPr>
        <a:xfrm>
          <a:off x="3140357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3140357" y="1412582"/>
        <a:ext cx="778214" cy="941721"/>
      </dsp:txXfrm>
    </dsp:sp>
    <dsp:sp modelId="{9A5500C6-706B-4801-927D-B588C89A07BD}">
      <dsp:nvSpPr>
        <dsp:cNvPr id="0" name=""/>
        <dsp:cNvSpPr/>
      </dsp:nvSpPr>
      <dsp:spPr>
        <a:xfrm>
          <a:off x="3411749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5CBCA-0887-46AA-B2ED-050DC4D69CA9}">
      <dsp:nvSpPr>
        <dsp:cNvPr id="0" name=""/>
        <dsp:cNvSpPr/>
      </dsp:nvSpPr>
      <dsp:spPr>
        <a:xfrm>
          <a:off x="3957482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3957482" y="0"/>
        <a:ext cx="778214" cy="941721"/>
      </dsp:txXfrm>
    </dsp:sp>
    <dsp:sp modelId="{6C110DD2-C071-4E59-B4AD-0BFB9857695F}">
      <dsp:nvSpPr>
        <dsp:cNvPr id="0" name=""/>
        <dsp:cNvSpPr/>
      </dsp:nvSpPr>
      <dsp:spPr>
        <a:xfrm>
          <a:off x="4228874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F0472-761A-4F6E-9910-FE452424AE10}">
      <dsp:nvSpPr>
        <dsp:cNvPr id="0" name=""/>
        <dsp:cNvSpPr/>
      </dsp:nvSpPr>
      <dsp:spPr>
        <a:xfrm>
          <a:off x="4774607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4774607" y="1412582"/>
        <a:ext cx="778214" cy="941721"/>
      </dsp:txXfrm>
    </dsp:sp>
    <dsp:sp modelId="{EC05BD86-3E2D-45C6-B330-3A0BCD49D2E1}">
      <dsp:nvSpPr>
        <dsp:cNvPr id="0" name=""/>
        <dsp:cNvSpPr/>
      </dsp:nvSpPr>
      <dsp:spPr>
        <a:xfrm>
          <a:off x="5045999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9161A-F525-42C5-BA31-5C1C9409D269}">
      <dsp:nvSpPr>
        <dsp:cNvPr id="0" name=""/>
        <dsp:cNvSpPr/>
      </dsp:nvSpPr>
      <dsp:spPr>
        <a:xfrm>
          <a:off x="5591732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5591732" y="0"/>
        <a:ext cx="778214" cy="941721"/>
      </dsp:txXfrm>
    </dsp:sp>
    <dsp:sp modelId="{06E15B59-C5C9-4201-B862-13BF7F73563F}">
      <dsp:nvSpPr>
        <dsp:cNvPr id="0" name=""/>
        <dsp:cNvSpPr/>
      </dsp:nvSpPr>
      <dsp:spPr>
        <a:xfrm>
          <a:off x="5863123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4B1BE-1C35-4D58-800C-49408DDC685C}">
      <dsp:nvSpPr>
        <dsp:cNvPr id="0" name=""/>
        <dsp:cNvSpPr/>
      </dsp:nvSpPr>
      <dsp:spPr>
        <a:xfrm>
          <a:off x="6408856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6408856" y="1412582"/>
        <a:ext cx="778214" cy="941721"/>
      </dsp:txXfrm>
    </dsp:sp>
    <dsp:sp modelId="{048EF0E4-7E59-431D-8E9A-8E3166B37487}">
      <dsp:nvSpPr>
        <dsp:cNvPr id="0" name=""/>
        <dsp:cNvSpPr/>
      </dsp:nvSpPr>
      <dsp:spPr>
        <a:xfrm>
          <a:off x="6680248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D330B8-A3E5-4B70-981E-CD4287E0211B}">
      <dsp:nvSpPr>
        <dsp:cNvPr id="0" name=""/>
        <dsp:cNvSpPr/>
      </dsp:nvSpPr>
      <dsp:spPr>
        <a:xfrm>
          <a:off x="7225981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7225981" y="0"/>
        <a:ext cx="778214" cy="941721"/>
      </dsp:txXfrm>
    </dsp:sp>
    <dsp:sp modelId="{0EB1FC9F-3FE4-4B23-A82C-1F5202972FF2}">
      <dsp:nvSpPr>
        <dsp:cNvPr id="0" name=""/>
        <dsp:cNvSpPr/>
      </dsp:nvSpPr>
      <dsp:spPr>
        <a:xfrm>
          <a:off x="7497373" y="1059436"/>
          <a:ext cx="235430" cy="235430"/>
        </a:xfrm>
        <a:prstGeom prst="ellipse">
          <a:avLst/>
        </a:prstGeom>
        <a:solidFill>
          <a:srgbClr val="FF853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E7601B-A1BF-41C1-BEE5-9751F25D9232}">
      <dsp:nvSpPr>
        <dsp:cNvPr id="0" name=""/>
        <dsp:cNvSpPr/>
      </dsp:nvSpPr>
      <dsp:spPr>
        <a:xfrm>
          <a:off x="8043106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8043106" y="1412582"/>
        <a:ext cx="778214" cy="941721"/>
      </dsp:txXfrm>
    </dsp:sp>
    <dsp:sp modelId="{78285131-04DC-45CE-ADCD-9A9DFDE9F3E2}">
      <dsp:nvSpPr>
        <dsp:cNvPr id="0" name=""/>
        <dsp:cNvSpPr/>
      </dsp:nvSpPr>
      <dsp:spPr>
        <a:xfrm>
          <a:off x="8314498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3536E-1F26-48AE-83DF-4FF9DF5D5382}">
      <dsp:nvSpPr>
        <dsp:cNvPr id="0" name=""/>
        <dsp:cNvSpPr/>
      </dsp:nvSpPr>
      <dsp:spPr>
        <a:xfrm>
          <a:off x="8860231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8860231" y="0"/>
        <a:ext cx="778214" cy="941721"/>
      </dsp:txXfrm>
    </dsp:sp>
    <dsp:sp modelId="{78EEFBE5-930C-4691-91C2-C39DF6DE16AC}">
      <dsp:nvSpPr>
        <dsp:cNvPr id="0" name=""/>
        <dsp:cNvSpPr/>
      </dsp:nvSpPr>
      <dsp:spPr>
        <a:xfrm>
          <a:off x="9131623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06F2-30C6-4949-B9B0-E56051AABA69}">
      <dsp:nvSpPr>
        <dsp:cNvPr id="0" name=""/>
        <dsp:cNvSpPr/>
      </dsp:nvSpPr>
      <dsp:spPr>
        <a:xfrm>
          <a:off x="9677356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9677356" y="1412582"/>
        <a:ext cx="778214" cy="941721"/>
      </dsp:txXfrm>
    </dsp:sp>
    <dsp:sp modelId="{F843A876-8C7C-4B57-BFA4-F3ADED2BA42C}">
      <dsp:nvSpPr>
        <dsp:cNvPr id="0" name=""/>
        <dsp:cNvSpPr/>
      </dsp:nvSpPr>
      <dsp:spPr>
        <a:xfrm>
          <a:off x="9948748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0384CA-1219-47E9-9F6F-FBC7CD7281A9}">
      <dsp:nvSpPr>
        <dsp:cNvPr id="0" name=""/>
        <dsp:cNvSpPr/>
      </dsp:nvSpPr>
      <dsp:spPr>
        <a:xfrm>
          <a:off x="10494481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10494481" y="0"/>
        <a:ext cx="778214" cy="941721"/>
      </dsp:txXfrm>
    </dsp:sp>
    <dsp:sp modelId="{39D3960A-554F-406E-9736-AFB31525D53D}">
      <dsp:nvSpPr>
        <dsp:cNvPr id="0" name=""/>
        <dsp:cNvSpPr/>
      </dsp:nvSpPr>
      <dsp:spPr>
        <a:xfrm>
          <a:off x="10765873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E5AEF-472A-4668-8320-51F8176C2051}">
      <dsp:nvSpPr>
        <dsp:cNvPr id="0" name=""/>
        <dsp:cNvSpPr/>
      </dsp:nvSpPr>
      <dsp:spPr>
        <a:xfrm>
          <a:off x="11311606" y="1412582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11311606" y="1412582"/>
        <a:ext cx="778214" cy="941721"/>
      </dsp:txXfrm>
    </dsp:sp>
    <dsp:sp modelId="{EC831DC5-1D69-46B1-A142-9BABD46E31B1}">
      <dsp:nvSpPr>
        <dsp:cNvPr id="0" name=""/>
        <dsp:cNvSpPr/>
      </dsp:nvSpPr>
      <dsp:spPr>
        <a:xfrm>
          <a:off x="11582998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0013A-D0B5-4689-95CA-6995AEF57599}">
      <dsp:nvSpPr>
        <dsp:cNvPr id="0" name=""/>
        <dsp:cNvSpPr/>
      </dsp:nvSpPr>
      <dsp:spPr>
        <a:xfrm>
          <a:off x="12128731" y="0"/>
          <a:ext cx="778214" cy="9417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b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300" kern="1200" dirty="0"/>
        </a:p>
      </dsp:txBody>
      <dsp:txXfrm>
        <a:off x="12128731" y="0"/>
        <a:ext cx="778214" cy="941721"/>
      </dsp:txXfrm>
    </dsp:sp>
    <dsp:sp modelId="{A6273C28-09A7-4FB1-B82A-AD477C02BEFC}">
      <dsp:nvSpPr>
        <dsp:cNvPr id="0" name=""/>
        <dsp:cNvSpPr/>
      </dsp:nvSpPr>
      <dsp:spPr>
        <a:xfrm>
          <a:off x="12400123" y="1059436"/>
          <a:ext cx="235430" cy="2354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09A246-E455-4387-A75A-515199F9F7FE}" type="datetime1">
              <a:rPr lang="fr-FR" smtClean="0"/>
              <a:t>08/04/2019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1DB5E-935C-4E5B-B195-6BC68AB2E2D5}" type="datetime1">
              <a:rPr lang="fr-FR" smtClean="0"/>
              <a:pPr/>
              <a:t>08/04/2019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4999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Recherche des meilleurs prix</a:t>
            </a:r>
          </a:p>
          <a:p>
            <a:r>
              <a:rPr lang="fr-FR" dirty="0"/>
              <a:t>Pas de compromis sur la qualité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0280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645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48447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1/ peintures ignifugé ou revêtement contreplaqué </a:t>
            </a:r>
          </a:p>
          <a:p>
            <a:r>
              <a:rPr lang="fr-FR" dirty="0"/>
              <a:t>2/température a 20°, pas de canalisation , seulement gicleurs en cas d’incendie</a:t>
            </a:r>
          </a:p>
          <a:p>
            <a:r>
              <a:rPr lang="fr-FR" dirty="0"/>
              <a:t>3/doit être a 2,6m du sol, éclairage fluorescent dans le H provoque interférence , interrupteur fixé au mur a l’</a:t>
            </a:r>
            <a:r>
              <a:rPr lang="fr-FR" dirty="0" err="1"/>
              <a:t>interieur</a:t>
            </a:r>
            <a:endParaRPr lang="fr-FR" dirty="0"/>
          </a:p>
          <a:p>
            <a:r>
              <a:rPr lang="fr-FR" dirty="0"/>
              <a:t>4/pop impossible dans notre </a:t>
            </a:r>
            <a:r>
              <a:rPr lang="fr-FR" dirty="0" err="1"/>
              <a:t>cas,porte</a:t>
            </a:r>
            <a:r>
              <a:rPr lang="fr-FR" dirty="0"/>
              <a:t> vers l’</a:t>
            </a:r>
            <a:r>
              <a:rPr lang="fr-FR" dirty="0" err="1"/>
              <a:t>exterieur,porte</a:t>
            </a:r>
            <a:r>
              <a:rPr lang="fr-FR" dirty="0"/>
              <a:t> avec verrou</a:t>
            </a:r>
          </a:p>
          <a:p>
            <a:r>
              <a:rPr lang="fr-FR" dirty="0"/>
              <a:t>5/coffret de distribution doit être facile d’accès et verrouillable, au moins 2 prises courants alternatifs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3196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60Go stockage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 assistance 24/24h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 Rétablissement de ligne sous 8h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 Messagerie professionnelle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  Débit 500 Mbits/s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6690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Récupération des disques dur / entreprise </a:t>
            </a:r>
            <a:r>
              <a:rPr lang="fr-FR" dirty="0" err="1"/>
              <a:t>elise</a:t>
            </a:r>
            <a:r>
              <a:rPr lang="fr-FR" dirty="0"/>
              <a:t> promut reprend nos </a:t>
            </a:r>
            <a:r>
              <a:rPr lang="fr-FR" dirty="0" err="1"/>
              <a:t>dechet</a:t>
            </a:r>
            <a:r>
              <a:rPr lang="fr-FR" dirty="0"/>
              <a:t> informatique gratuitement</a:t>
            </a:r>
          </a:p>
          <a:p>
            <a:r>
              <a:rPr lang="fr-FR" dirty="0"/>
              <a:t>Poste SSD 4go RAM</a:t>
            </a:r>
          </a:p>
          <a:p>
            <a:r>
              <a:rPr lang="fr-FR" dirty="0"/>
              <a:t>Différence avec office 2019 , portail office gestion des adresse mail  et mise a jours </a:t>
            </a:r>
            <a:r>
              <a:rPr lang="fr-FR" dirty="0" err="1"/>
              <a:t>réguliere</a:t>
            </a:r>
            <a:r>
              <a:rPr lang="fr-FR" dirty="0"/>
              <a:t> gratuite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9149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Master Acronis</a:t>
            </a:r>
          </a:p>
          <a:p>
            <a:r>
              <a:rPr lang="fr-FR" dirty="0"/>
              <a:t>6bit disponible /62 IP dispo pour chaque bâtiment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4348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6bit disponible /62 IP dispo pour chaque </a:t>
            </a:r>
            <a:r>
              <a:rPr lang="fr-FR" dirty="0" err="1"/>
              <a:t>batiment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810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latin typeface="Constantia" panose="02030602050306030303" pitchFamily="18" charset="0"/>
              </a:rPr>
              <a:t>Acquisition NAS 10To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4 disques 2To /SATA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	Mise en place RAID 6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dirty="0">
                <a:latin typeface="Constantia" panose="02030602050306030303" pitchFamily="18" charset="0"/>
              </a:rPr>
              <a:t>Tolérance de panne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plus de sécurité, 2 disques peuvent crasher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Matériel chère plus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chére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temps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ecriture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et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recuperation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long </a:t>
            </a:r>
          </a:p>
          <a:p>
            <a:r>
              <a:rPr lang="fr-F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fr-FR" dirty="0">
              <a:latin typeface="Constantia" panose="02030602050306030303" pitchFamily="18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1814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3860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53FDD-9A02-4A31-BF5A-D889A9A08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3661656-C887-4831-9E96-76A189B0D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0583DA-791B-43F1-9EC5-164BEF42E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7331A-A687-49D7-BD30-6CC0F86D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9D81DB0-DC7F-47BD-A62C-B5BF9FE3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7370296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ADAB3-DC7F-41C0-BC83-060EDF83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F8DDBE9-C7C5-45D9-A369-04AF6AFC0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7E8B51-6B25-453C-99FC-5082130F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7F12E2-E59B-4DA8-B800-EA449ED6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BA7186-7846-44A1-B0D6-C1557ED2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9966031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3E49B5-2A3D-4F0D-A613-F9FBDA325B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7FFC7C1-1BE4-4EE8-AE48-CADEC1DCE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6F65B2-9C3B-4051-BBC3-8EFD787AC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149340-95F5-4684-A124-BFF4DC55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FBBA65-AF1C-4274-A6EB-7E5C8213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1835121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4" y="3271759"/>
            <a:ext cx="4459767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1" y="525049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11364096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9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86557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803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e de remerci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2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4" y="2834640"/>
            <a:ext cx="4459767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Merci de votre attention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5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5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5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5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1325510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sépar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18376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4" y="2408157"/>
            <a:ext cx="4459767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1" y="438689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sépar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8" y="1816511"/>
            <a:ext cx="4459767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6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diapositive de séparation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5" y="3795248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e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de contenu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1" y="237630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5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9" name="Espace réservé d’image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20" y="3552741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2620E-0F09-4D65-864F-3AEDF4F6C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54E3F9-A6C9-4449-B352-2139D60A3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EC4742-E7A1-44DB-8D51-70194F1C3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8CAE43-A393-4F30-924E-8CB4E632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27E811-F821-474C-A9B6-459BE8B9D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6083164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e libre 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1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11" name="Forme libre 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6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13" name="Forme libre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2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14" name="Forme libre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7" y="5304341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15" name="Forme libre 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8" y="35461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61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9" y="2020361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4"/>
            <a:ext cx="4459767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 noProof="0"/>
              <a:t>Entrez votre légende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49" y="1511478"/>
            <a:ext cx="3600451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49" y="1511475"/>
            <a:ext cx="3600451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693" indent="0">
              <a:buNone/>
              <a:defRPr/>
            </a:lvl2pPr>
            <a:lvl3pPr marL="542912" indent="0">
              <a:buNone/>
              <a:defRPr/>
            </a:lvl3pPr>
            <a:lvl4pPr marL="809605" indent="0">
              <a:buNone/>
              <a:defRPr/>
            </a:lvl4pPr>
            <a:lvl5pPr marL="1076298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3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3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3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3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F2C08-1671-4037-9C93-8213BE07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2B172B-6129-41FA-B282-6B1A6834F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359DB6-7959-4F89-89F9-11AC1F75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4F9172C-3AAD-4477-B7AE-0C57363B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4B4338-67D9-4759-9CD4-A6BDD8BE0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508545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364FD5-0262-4CA3-8CBA-807C692E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238E9-1BCA-4F31-9D9A-37B1E207D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6F43B8D-4C65-4525-9E1A-DD5DF75C2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81E786-65E7-4F9A-AA0C-799D9A7DB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FC6360-E1BD-4284-8869-135D64D11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F17CAFC-CF9E-4062-8158-22EB848DA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585347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E4B62-DC0D-49B7-8B66-9A5AC6B0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EEC30E-94D5-4B96-8D43-F5E5B3FFD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4CAE0C-96B6-4AB4-A155-F9D2BE1824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FACCA96-58A7-4826-9C33-C2AEE1A84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23B1414-3DD5-4536-A6BE-0B3ADA442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6C60EA5-707D-4C36-AA3F-A97F33E0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A1DD646-C036-4C7D-A178-653443B9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3B3B11-0BE6-44BD-B3DD-C83FE056F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849304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A1B69-64F5-474F-90F5-AE4135E7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7E6D80-E816-4984-9680-DC14FF8C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BE5F671-4C36-4885-A0F5-D6243A9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2D7A3DF-E615-4B45-9B41-CF03F7A1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6071615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CEC3DB-4DA0-4B5D-AC86-25A3C218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EFC6E8-6A5E-4A4C-8175-84D0D3808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157E882-CB57-4320-8433-69AFF2F9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8705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6B6542-31F7-4B11-B3BA-1441F349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BDA235-C319-4AA0-979C-E18C2DD2E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EC22A61-B472-48B4-8862-B4B10D0F4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AC64A-ADBE-4887-AC7E-4219BAC2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2554DC-00FF-4AFF-83B6-A70C808C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65F320B-6EB9-4AD6-9ECE-70F73D6A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2119368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5F42D-A6E1-479C-AE71-2CBDBA9E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0875E41-387E-4655-8F06-BBEE56E86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99632C-11CC-4C7F-A8FD-764BB7758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C5A7B76-8838-44E0-8959-7FEC7D295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96ED4B-4466-4A04-89FA-0E7DBB6B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EC400F-95A9-433C-ADEF-FA2C570E5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5310231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923E17A-6663-4F0F-97B5-8ADF8E504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6B83DE-108B-4703-8FFB-C8D409390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138838-BC16-46A9-90AA-2DCF50B70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4/8/2019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8F62F4-C275-4181-92DB-B7FD4A14F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069668-AED6-4D4B-8D87-A5EFCB485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4E24D0-C25A-4AA7-A60C-31EEB7EEC8F9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8" name="Rectangle : Coins arrondis 24">
            <a:extLst>
              <a:ext uri="{FF2B5EF4-FFF2-40B4-BE49-F238E27FC236}">
                <a16:creationId xmlns:a16="http://schemas.microsoft.com/office/drawing/2014/main" id="{3DFDE7A1-54E5-4C77-AD54-BCCA2704473B}"/>
              </a:ext>
            </a:extLst>
          </p:cNvPr>
          <p:cNvSpPr/>
          <p:nvPr userDrawn="1"/>
        </p:nvSpPr>
        <p:spPr>
          <a:xfrm>
            <a:off x="11844619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1137B7-1E64-44D7-9FFD-101A4BAB937A}"/>
              </a:ext>
            </a:extLst>
          </p:cNvPr>
          <p:cNvSpPr/>
          <p:nvPr userDrawn="1"/>
        </p:nvSpPr>
        <p:spPr>
          <a:xfrm rot="5400000">
            <a:off x="8740142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0" name="Rectangle 14">
            <a:extLst>
              <a:ext uri="{FF2B5EF4-FFF2-40B4-BE49-F238E27FC236}">
                <a16:creationId xmlns:a16="http://schemas.microsoft.com/office/drawing/2014/main" id="{868890A4-C105-4790-837C-68CD1A91D167}"/>
              </a:ext>
            </a:extLst>
          </p:cNvPr>
          <p:cNvSpPr/>
          <p:nvPr userDrawn="1"/>
        </p:nvSpPr>
        <p:spPr>
          <a:xfrm rot="5400000">
            <a:off x="8694714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</p:spTree>
    <p:extLst>
      <p:ext uri="{BB962C8B-B14F-4D97-AF65-F5344CB8AC3E}">
        <p14:creationId xmlns:p14="http://schemas.microsoft.com/office/powerpoint/2010/main" val="4708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3" r:id="rId14"/>
    <p:sldLayoutId id="2147483874" r:id="rId15"/>
    <p:sldLayoutId id="2147483662" r:id="rId16"/>
    <p:sldLayoutId id="2147483663" r:id="rId17"/>
    <p:sldLayoutId id="2147483665" r:id="rId18"/>
    <p:sldLayoutId id="2147483666" r:id="rId19"/>
    <p:sldLayoutId id="2147483659" r:id="rId20"/>
    <p:sldLayoutId id="2147483660" r:id="rId21"/>
    <p:sldLayoutId id="2147483656" r:id="rId22"/>
    <p:sldLayoutId id="2147483657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3" Type="http://schemas.openxmlformats.org/officeDocument/2006/relationships/image" Target="../media/image24.jpg"/><Relationship Id="rId7" Type="http://schemas.openxmlformats.org/officeDocument/2006/relationships/diagramLayout" Target="../diagrams/layout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9.xml"/><Relationship Id="rId5" Type="http://schemas.openxmlformats.org/officeDocument/2006/relationships/image" Target="../media/image25.png"/><Relationship Id="rId10" Type="http://schemas.microsoft.com/office/2007/relationships/diagramDrawing" Target="../diagrams/drawing9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image" Target="../media/image2.png"/><Relationship Id="rId7" Type="http://schemas.openxmlformats.org/officeDocument/2006/relationships/diagramData" Target="../diagrams/data10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microsoft.com/office/2007/relationships/diagramDrawing" Target="../diagrams/drawing10.xml"/><Relationship Id="rId5" Type="http://schemas.openxmlformats.org/officeDocument/2006/relationships/image" Target="../media/image26.jpg"/><Relationship Id="rId10" Type="http://schemas.openxmlformats.org/officeDocument/2006/relationships/diagramColors" Target="../diagrams/colors10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3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3.xml"/><Relationship Id="rId11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microsoft.com/office/2007/relationships/diagramDrawing" Target="../diagrams/drawing13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0" Type="http://schemas.openxmlformats.org/officeDocument/2006/relationships/diagramData" Target="../diagrams/data15.xml"/><Relationship Id="rId4" Type="http://schemas.openxmlformats.org/officeDocument/2006/relationships/image" Target="../media/image36.png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6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38.png"/><Relationship Id="rId9" Type="http://schemas.microsoft.com/office/2007/relationships/diagramDrawing" Target="../diagrams/drawin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8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7.png"/><Relationship Id="rId9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1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2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5.xml"/><Relationship Id="rId5" Type="http://schemas.openxmlformats.org/officeDocument/2006/relationships/image" Target="../media/image15.jpg"/><Relationship Id="rId10" Type="http://schemas.microsoft.com/office/2007/relationships/diagramDrawing" Target="../diagrams/drawing5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6.xml"/><Relationship Id="rId5" Type="http://schemas.openxmlformats.org/officeDocument/2006/relationships/image" Target="../media/image17.png"/><Relationship Id="rId10" Type="http://schemas.microsoft.com/office/2007/relationships/diagramDrawing" Target="../diagrams/drawing6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0.png"/><Relationship Id="rId5" Type="http://schemas.openxmlformats.org/officeDocument/2006/relationships/diagramData" Target="../diagrams/data7.xml"/><Relationship Id="rId10" Type="http://schemas.openxmlformats.org/officeDocument/2006/relationships/image" Target="../media/image19.gif"/><Relationship Id="rId4" Type="http://schemas.openxmlformats.org/officeDocument/2006/relationships/image" Target="../media/image18.png"/><Relationship Id="rId9" Type="http://schemas.microsoft.com/office/2007/relationships/diagramDrawing" Target="../diagrams/drawin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8.xml"/><Relationship Id="rId3" Type="http://schemas.openxmlformats.org/officeDocument/2006/relationships/image" Target="../media/image22.jpg"/><Relationship Id="rId7" Type="http://schemas.openxmlformats.org/officeDocument/2006/relationships/diagramLayout" Target="../diagrams/layou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diagramData" Target="../diagrams/data8.xml"/><Relationship Id="rId5" Type="http://schemas.openxmlformats.org/officeDocument/2006/relationships/image" Target="../media/image23.png"/><Relationship Id="rId10" Type="http://schemas.microsoft.com/office/2007/relationships/diagramDrawing" Target="../diagrams/drawing8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’image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10430"/>
            <a:ext cx="12197255" cy="6868431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329" y="4857303"/>
            <a:ext cx="4459767" cy="1711507"/>
          </a:xfrm>
          <a:gradFill>
            <a:gsLst>
              <a:gs pos="100000">
                <a:schemeClr val="tx1">
                  <a:lumMod val="95000"/>
                  <a:lumOff val="5000"/>
                  <a:alpha val="35000"/>
                </a:schemeClr>
              </a:gs>
              <a:gs pos="0">
                <a:schemeClr val="tx1">
                  <a:lumMod val="75000"/>
                  <a:lumOff val="25000"/>
                  <a:alpha val="4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fr-FR" sz="4800" dirty="0">
                <a:latin typeface="Constantia" panose="02030602050306030303" pitchFamily="18" charset="0"/>
              </a:rPr>
              <a:t>Projet START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962" y="5909000"/>
            <a:ext cx="4000500" cy="344843"/>
          </a:xfrm>
        </p:spPr>
        <p:txBody>
          <a:bodyPr rtlCol="0"/>
          <a:lstStyle/>
          <a:p>
            <a:pPr rtl="0"/>
            <a:r>
              <a:rPr lang="fr-FR" dirty="0">
                <a:latin typeface="Constantia" panose="02030602050306030303" pitchFamily="18" charset="0"/>
              </a:rPr>
              <a:t>Installation du Parc Informatique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7BDD79-3313-418E-B494-3D08B1B16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1" t="5495" r="19462"/>
          <a:stretch/>
        </p:blipFill>
        <p:spPr>
          <a:xfrm>
            <a:off x="10115551" y="-1"/>
            <a:ext cx="2076448" cy="18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alphaModFix amt="6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22" y="2107464"/>
            <a:ext cx="3421182" cy="256588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82528" y="1382792"/>
            <a:ext cx="487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6600"/>
                </a:solidFill>
                <a:latin typeface="Constantia" panose="02030602050306030303" pitchFamily="18" charset="0"/>
              </a:rPr>
              <a:t>Adressage IP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C2E273-6963-4132-8B1C-C7A0D81BD92E}"/>
              </a:ext>
            </a:extLst>
          </p:cNvPr>
          <p:cNvSpPr txBox="1"/>
          <p:nvPr/>
        </p:nvSpPr>
        <p:spPr>
          <a:xfrm>
            <a:off x="485011" y="1379505"/>
            <a:ext cx="45529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>
                <a:solidFill>
                  <a:srgbClr val="FF6600"/>
                </a:solidFill>
                <a:latin typeface="Constantia" panose="02030602050306030303" pitchFamily="18" charset="0"/>
              </a:rPr>
              <a:t>Automatisation installation par script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latin typeface="Constantia" panose="02030602050306030303" pitchFamily="18" charset="0"/>
              </a:rPr>
              <a:t>  Créer un utilisateur / password</a:t>
            </a:r>
          </a:p>
          <a:p>
            <a:pPr marL="800100" lvl="1" indent="-342900">
              <a:buFont typeface="+mj-lt"/>
              <a:buAutoNum type="arabicPeriod"/>
            </a:pPr>
            <a:endParaRPr lang="fr-FR" dirty="0">
              <a:latin typeface="Constantia" panose="02030602050306030303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latin typeface="Constantia" panose="02030602050306030303" pitchFamily="18" charset="0"/>
              </a:rPr>
              <a:t>  Adressage IP</a:t>
            </a:r>
          </a:p>
          <a:p>
            <a:pPr marL="800100" lvl="1" indent="-342900">
              <a:buFont typeface="+mj-lt"/>
              <a:buAutoNum type="arabicPeriod"/>
            </a:pPr>
            <a:endParaRPr lang="fr-FR" dirty="0">
              <a:latin typeface="Constantia" panose="02030602050306030303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latin typeface="Constantia" panose="02030602050306030303" pitchFamily="18" charset="0"/>
              </a:rPr>
              <a:t>  Stock les données</a:t>
            </a:r>
          </a:p>
          <a:p>
            <a:pPr marL="800100" lvl="1" indent="-342900">
              <a:buFont typeface="+mj-lt"/>
              <a:buAutoNum type="arabicPeriod"/>
            </a:pPr>
            <a:endParaRPr lang="fr-FR" dirty="0">
              <a:latin typeface="Constantia" panose="02030602050306030303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latin typeface="Constantia" panose="02030602050306030303" pitchFamily="18" charset="0"/>
              </a:rPr>
              <a:t>  Installe office </a:t>
            </a:r>
          </a:p>
          <a:p>
            <a:pPr marL="800100" lvl="1" indent="-342900">
              <a:buFont typeface="+mj-lt"/>
              <a:buAutoNum type="arabicPeriod"/>
            </a:pPr>
            <a:endParaRPr lang="fr-FR" dirty="0">
              <a:latin typeface="Constantia" panose="02030602050306030303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fr-FR" dirty="0">
                <a:latin typeface="Constantia" panose="02030602050306030303" pitchFamily="18" charset="0"/>
              </a:rPr>
              <a:t>  Installe tous les logiciels</a:t>
            </a:r>
          </a:p>
          <a:p>
            <a:pPr lvl="1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1EF36CE-0009-4516-AE28-A42A1402C808}"/>
              </a:ext>
            </a:extLst>
          </p:cNvPr>
          <p:cNvSpPr txBox="1"/>
          <p:nvPr/>
        </p:nvSpPr>
        <p:spPr>
          <a:xfrm>
            <a:off x="2507775" y="4879853"/>
            <a:ext cx="6312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>
                <a:solidFill>
                  <a:srgbClr val="FF6600"/>
                </a:solidFill>
                <a:latin typeface="Constantia" panose="02030602050306030303" pitchFamily="18" charset="0"/>
              </a:rPr>
              <a:t>Création d’un master </a:t>
            </a:r>
          </a:p>
          <a:p>
            <a:pPr algn="ctr"/>
            <a:endParaRPr lang="fr-FR" u="sng" dirty="0">
              <a:latin typeface="Constantia" panose="02030602050306030303" pitchFamily="18" charset="0"/>
            </a:endParaRPr>
          </a:p>
          <a:p>
            <a:pPr lvl="1" algn="ctr"/>
            <a:r>
              <a:rPr lang="fr-FR" dirty="0">
                <a:latin typeface="Constantia" panose="02030602050306030303" pitchFamily="18" charset="0"/>
              </a:rPr>
              <a:t>Récupération rapide d’un poste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23FC3B4-57F7-4A48-AB7C-E694BFE50FAF}"/>
              </a:ext>
            </a:extLst>
          </p:cNvPr>
          <p:cNvSpPr txBox="1"/>
          <p:nvPr/>
        </p:nvSpPr>
        <p:spPr>
          <a:xfrm>
            <a:off x="7158184" y="2029575"/>
            <a:ext cx="4396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dirty="0">
                <a:latin typeface="Constantia" panose="02030602050306030303" pitchFamily="18" charset="0"/>
              </a:rPr>
              <a:t>Pour le bâtiment principal </a:t>
            </a:r>
            <a:br>
              <a:rPr lang="fr-FR" dirty="0">
                <a:latin typeface="Constantia" panose="02030602050306030303" pitchFamily="18" charset="0"/>
              </a:rPr>
            </a:br>
            <a:r>
              <a:rPr lang="fr-FR" dirty="0">
                <a:latin typeface="Constantia" panose="02030602050306030303" pitchFamily="18" charset="0"/>
              </a:rPr>
              <a:t>172.22.10.1/26 -&gt; 172.22.10.62/26</a:t>
            </a:r>
          </a:p>
          <a:p>
            <a:pPr lvl="0"/>
            <a:endParaRPr lang="fr-FR" dirty="0">
              <a:latin typeface="Constantia" panose="02030602050306030303" pitchFamily="18" charset="0"/>
            </a:endParaRPr>
          </a:p>
          <a:p>
            <a:pPr lvl="0"/>
            <a:r>
              <a:rPr lang="fr-FR" dirty="0">
                <a:latin typeface="Constantia" panose="02030602050306030303" pitchFamily="18" charset="0"/>
              </a:rPr>
              <a:t>Pour l’aile est </a:t>
            </a:r>
          </a:p>
          <a:p>
            <a:pPr lvl="0"/>
            <a:r>
              <a:rPr lang="fr-FR" dirty="0">
                <a:latin typeface="Constantia" panose="02030602050306030303" pitchFamily="18" charset="0"/>
              </a:rPr>
              <a:t>172.22.11.1/26 -&gt; 172.22.11.62/26</a:t>
            </a:r>
          </a:p>
          <a:p>
            <a:pPr lvl="0"/>
            <a:r>
              <a:rPr lang="fr-FR" dirty="0">
                <a:latin typeface="Constantia" panose="02030602050306030303" pitchFamily="18" charset="0"/>
              </a:rPr>
              <a:t> </a:t>
            </a:r>
          </a:p>
          <a:p>
            <a:pPr lvl="0"/>
            <a:r>
              <a:rPr lang="fr-FR" dirty="0">
                <a:latin typeface="Constantia" panose="02030602050306030303" pitchFamily="18" charset="0"/>
              </a:rPr>
              <a:t>Pour l’aile ouest</a:t>
            </a:r>
          </a:p>
          <a:p>
            <a:pPr lvl="0"/>
            <a:r>
              <a:rPr lang="fr-FR" dirty="0">
                <a:latin typeface="Constantia" panose="02030602050306030303" pitchFamily="18" charset="0"/>
              </a:rPr>
              <a:t>172.22.12.1/26 -&gt; 172.22.12.62/26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9ED9DE-E627-4955-8176-71A252D77E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A67E99-FD8C-488A-BBCD-1FB177DE9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" y="2862"/>
            <a:ext cx="1456484" cy="1456484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53D4631A-FA3A-406E-ACDF-9F026508CF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059254"/>
              </p:ext>
            </p:extLst>
          </p:nvPr>
        </p:nvGraphicFramePr>
        <p:xfrm>
          <a:off x="-701964" y="5394252"/>
          <a:ext cx="13595928" cy="2354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3A2F542-53E0-4F40-B20C-64E498E11248}"/>
              </a:ext>
            </a:extLst>
          </p:cNvPr>
          <p:cNvSpPr txBox="1"/>
          <p:nvPr/>
        </p:nvSpPr>
        <p:spPr>
          <a:xfrm>
            <a:off x="2188749" y="364988"/>
            <a:ext cx="781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Déploiement des Postes Windows</a:t>
            </a:r>
          </a:p>
        </p:txBody>
      </p:sp>
    </p:spTree>
    <p:extLst>
      <p:ext uri="{BB962C8B-B14F-4D97-AF65-F5344CB8AC3E}">
        <p14:creationId xmlns:p14="http://schemas.microsoft.com/office/powerpoint/2010/main" val="890691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2FC2E273-6963-4132-8B1C-C7A0D81BD92E}"/>
              </a:ext>
            </a:extLst>
          </p:cNvPr>
          <p:cNvSpPr txBox="1"/>
          <p:nvPr/>
        </p:nvSpPr>
        <p:spPr>
          <a:xfrm>
            <a:off x="2289859" y="444891"/>
            <a:ext cx="7611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Déploiement des postes LINUX </a:t>
            </a:r>
            <a:endParaRPr lang="fr-FR" sz="2000" dirty="0">
              <a:latin typeface="Constantia" panose="02030602050306030303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A9ED9DE-E627-4955-8176-71A252D77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7A46912-AED0-41D9-B9DE-1D482F04E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1E141F0-8734-42F0-8DF1-2F23ADFEE824}"/>
              </a:ext>
            </a:extLst>
          </p:cNvPr>
          <p:cNvSpPr txBox="1"/>
          <p:nvPr/>
        </p:nvSpPr>
        <p:spPr>
          <a:xfrm>
            <a:off x="375342" y="1544740"/>
            <a:ext cx="4299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Quelle Distribution ?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A7BD73-50A5-473C-A996-DC85F7FBC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42" y="1997816"/>
            <a:ext cx="11462328" cy="42983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527701-B4B5-41BB-B4C7-BAEB01177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5605" y="907036"/>
            <a:ext cx="6479931" cy="6479931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AC0E2F72-9675-4CA6-8718-DBBECE329051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0A96D1A-02B2-46AE-A8BB-81E9B64ACE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464" y="36669"/>
            <a:ext cx="11600334" cy="644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9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B4CEBA9-BBA9-4844-BCF2-5166ED0DF8D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985963" y="461629"/>
            <a:ext cx="8220074" cy="875631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>
                <a:solidFill>
                  <a:schemeClr val="tx1"/>
                </a:solidFill>
                <a:latin typeface="Constantia" panose="02030602050306030303" pitchFamily="18" charset="0"/>
              </a:rPr>
              <a:t>Acquisition d’un NAS, pourquoi ?</a:t>
            </a:r>
            <a:endParaRPr lang="fr-FR" sz="3600" dirty="0">
              <a:solidFill>
                <a:schemeClr val="tx1"/>
              </a:solidFill>
              <a:latin typeface="Constantia" panose="02030602050306030303" pitchFamily="18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CDE2E9C-0C8F-4216-8FB8-95AEE69C1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465FEB-F1A2-490D-841A-38E697F09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460029" cy="1460029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ABBF8EC-55D9-4595-A9B2-52695E6AC9FE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Image 11" descr="Une image contenant ordinateur, intérieur, équipement électronique&#10;&#10;Description générée automatiquement">
            <a:extLst>
              <a:ext uri="{FF2B5EF4-FFF2-40B4-BE49-F238E27FC236}">
                <a16:creationId xmlns:a16="http://schemas.microsoft.com/office/drawing/2014/main" id="{1F64B515-1EA6-4D8A-89A1-1D5369F279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30" y="1933715"/>
            <a:ext cx="6886575" cy="33337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C6E338D-D7D2-4D0C-9D5C-228AC9E13A49}"/>
              </a:ext>
            </a:extLst>
          </p:cNvPr>
          <p:cNvSpPr txBox="1"/>
          <p:nvPr/>
        </p:nvSpPr>
        <p:spPr>
          <a:xfrm>
            <a:off x="7499585" y="432859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Stockage du Master et OS Linux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E3C2920-89C3-4114-8753-D5CF5A1ADCCD}"/>
              </a:ext>
            </a:extLst>
          </p:cNvPr>
          <p:cNvSpPr txBox="1"/>
          <p:nvPr/>
        </p:nvSpPr>
        <p:spPr>
          <a:xfrm>
            <a:off x="7499585" y="373464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Déploiement de Logiciels par script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236F62-D6A8-459D-850B-C04F6C597008}"/>
              </a:ext>
            </a:extLst>
          </p:cNvPr>
          <p:cNvSpPr txBox="1"/>
          <p:nvPr/>
        </p:nvSpPr>
        <p:spPr>
          <a:xfrm>
            <a:off x="7499585" y="254673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Sauvegarde des fichiers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D098B6-E5CA-4206-A377-F063DED59557}"/>
              </a:ext>
            </a:extLst>
          </p:cNvPr>
          <p:cNvSpPr txBox="1"/>
          <p:nvPr/>
        </p:nvSpPr>
        <p:spPr>
          <a:xfrm>
            <a:off x="7499585" y="3140688"/>
            <a:ext cx="375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Gestion des fichiers et droits d’accès</a:t>
            </a:r>
          </a:p>
        </p:txBody>
      </p:sp>
    </p:spTree>
    <p:extLst>
      <p:ext uri="{BB962C8B-B14F-4D97-AF65-F5344CB8AC3E}">
        <p14:creationId xmlns:p14="http://schemas.microsoft.com/office/powerpoint/2010/main" val="4096452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2CDE2E9C-0C8F-4216-8FB8-95AEE69C1D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465FEB-F1A2-490D-841A-38E697F09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460029" cy="1460029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9C8970BA-B845-4CC0-82E6-BC02C655F92F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543B6462-6066-496A-AEC9-F7E0DF0BBC1A}"/>
              </a:ext>
            </a:extLst>
          </p:cNvPr>
          <p:cNvSpPr txBox="1"/>
          <p:nvPr/>
        </p:nvSpPr>
        <p:spPr>
          <a:xfrm>
            <a:off x="1876425" y="375434"/>
            <a:ext cx="7892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Sauvegarde et Gestion des fichiers</a:t>
            </a:r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3D4EB6-6A34-4752-BF03-1306AB93B2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748" y="1652092"/>
            <a:ext cx="9729289" cy="39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64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658960" y="375434"/>
            <a:ext cx="487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Constantia" panose="02030602050306030303" pitchFamily="18" charset="0"/>
              </a:rPr>
              <a:t>Protection Antivirus 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2BBE4E2-2D1A-46DD-9CC2-36EE5B04B9AE}"/>
              </a:ext>
            </a:extLst>
          </p:cNvPr>
          <p:cNvSpPr txBox="1"/>
          <p:nvPr/>
        </p:nvSpPr>
        <p:spPr>
          <a:xfrm>
            <a:off x="347104" y="2198692"/>
            <a:ext cx="5427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solidFill>
                  <a:srgbClr val="FF6600"/>
                </a:solidFill>
                <a:latin typeface="Constantia" panose="02030602050306030303" pitchFamily="18" charset="0"/>
              </a:rPr>
              <a:t>F-</a:t>
            </a:r>
            <a:r>
              <a:rPr lang="fr-FR" sz="2400" b="1" u="sng" dirty="0" err="1">
                <a:solidFill>
                  <a:srgbClr val="FF6600"/>
                </a:solidFill>
                <a:latin typeface="Constantia" panose="02030602050306030303" pitchFamily="18" charset="0"/>
              </a:rPr>
              <a:t>secure</a:t>
            </a:r>
            <a:r>
              <a:rPr lang="fr-FR" sz="2400" b="1" u="sng" dirty="0">
                <a:solidFill>
                  <a:srgbClr val="FF6600"/>
                </a:solidFill>
                <a:latin typeface="Constantia" panose="02030602050306030303" pitchFamily="18" charset="0"/>
              </a:rPr>
              <a:t> Policy Manager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AF137C6-1DEE-46F8-AF64-EDA052CC4569}"/>
              </a:ext>
            </a:extLst>
          </p:cNvPr>
          <p:cNvSpPr txBox="1"/>
          <p:nvPr/>
        </p:nvSpPr>
        <p:spPr>
          <a:xfrm>
            <a:off x="126358" y="2904982"/>
            <a:ext cx="45525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SAV de qualité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Gestion du parc (rapport d’analyse, alerte)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Système de monitoring (stratégie de sécurité)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Compatible Linux/Windows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D8FF4F1-1B38-4E17-B83A-6DCE8EA7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13E1AC-22E4-45D3-BF58-65F726A57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0029" cy="14600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60AD54E-98B6-470E-A6E0-119BB2FF5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648" y="1460029"/>
            <a:ext cx="5267811" cy="4936692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897249CC-6A0A-491C-BD56-C4D51B175E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4931703"/>
              </p:ext>
            </p:extLst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90553D3-6EEC-485D-A1CC-8A1EF1E886EB}"/>
              </a:ext>
            </a:extLst>
          </p:cNvPr>
          <p:cNvSpPr/>
          <p:nvPr/>
        </p:nvSpPr>
        <p:spPr>
          <a:xfrm>
            <a:off x="6981092" y="3560285"/>
            <a:ext cx="5046785" cy="167653"/>
          </a:xfrm>
          <a:prstGeom prst="rect">
            <a:avLst/>
          </a:prstGeom>
          <a:noFill/>
          <a:ln w="28575">
            <a:solidFill>
              <a:srgbClr val="FF85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47F8574-787C-4E44-B182-12DA3513B5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5201" y="1658179"/>
            <a:ext cx="7249258" cy="45403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A7983E6-AF01-4E52-B5BE-1E58A3F36B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8141" y="1354497"/>
            <a:ext cx="7676318" cy="50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42A0512-0CA1-447E-A97D-60BDBE8052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286" y="0"/>
            <a:ext cx="1460029" cy="129876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DEE35BB-9106-4E34-A805-811E12BC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59344" cy="1459344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DA040A25-FF40-4133-8C86-1E3737B83510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8AB0787C-1A34-49EB-AA12-20DD75B2C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031334"/>
              </p:ext>
            </p:extLst>
          </p:nvPr>
        </p:nvGraphicFramePr>
        <p:xfrm>
          <a:off x="5938496" y="1667978"/>
          <a:ext cx="5507789" cy="4149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B76871A5-1C2C-48D9-8299-2F9848325534}"/>
              </a:ext>
            </a:extLst>
          </p:cNvPr>
          <p:cNvSpPr txBox="1"/>
          <p:nvPr/>
        </p:nvSpPr>
        <p:spPr>
          <a:xfrm>
            <a:off x="1010653" y="2493233"/>
            <a:ext cx="3730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onstantia" panose="02030602050306030303" pitchFamily="18" charset="0"/>
              </a:rPr>
              <a:t>Acquisition du Parc 84 250 €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D6B0BB-F30F-4F2A-9E33-6A36042A351D}"/>
              </a:ext>
            </a:extLst>
          </p:cNvPr>
          <p:cNvSpPr txBox="1"/>
          <p:nvPr/>
        </p:nvSpPr>
        <p:spPr>
          <a:xfrm>
            <a:off x="1002875" y="3152964"/>
            <a:ext cx="3737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Constantia" panose="02030602050306030303" pitchFamily="18" charset="0"/>
              </a:rPr>
              <a:t>Installation et Câblage 42 500 €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9D090E0-8EEA-4371-87AF-ACEE9050EF8D}"/>
              </a:ext>
            </a:extLst>
          </p:cNvPr>
          <p:cNvSpPr txBox="1"/>
          <p:nvPr/>
        </p:nvSpPr>
        <p:spPr>
          <a:xfrm>
            <a:off x="1002875" y="3840656"/>
            <a:ext cx="4564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onstantia" panose="02030602050306030303" pitchFamily="18" charset="0"/>
              </a:rPr>
              <a:t>Enveloppe globale 126 750 €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1ED1FB-5A06-4D0E-B320-012AC471DC9B}"/>
              </a:ext>
            </a:extLst>
          </p:cNvPr>
          <p:cNvSpPr txBox="1"/>
          <p:nvPr/>
        </p:nvSpPr>
        <p:spPr>
          <a:xfrm>
            <a:off x="1927969" y="298023"/>
            <a:ext cx="8021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Cout du Projet START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50DA280-56C6-4619-B70D-68808E06BAEB}"/>
              </a:ext>
            </a:extLst>
          </p:cNvPr>
          <p:cNvSpPr txBox="1"/>
          <p:nvPr/>
        </p:nvSpPr>
        <p:spPr>
          <a:xfrm>
            <a:off x="1010653" y="4651458"/>
            <a:ext cx="492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Constantia" panose="02030602050306030303" pitchFamily="18" charset="0"/>
              </a:rPr>
              <a:t>Opérationnel Mai 2019</a:t>
            </a:r>
          </a:p>
        </p:txBody>
      </p:sp>
    </p:spTree>
    <p:extLst>
      <p:ext uri="{BB962C8B-B14F-4D97-AF65-F5344CB8AC3E}">
        <p14:creationId xmlns:p14="http://schemas.microsoft.com/office/powerpoint/2010/main" val="110471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Une image contenant transport&#10;&#10;Description générée automatiquement">
            <a:extLst>
              <a:ext uri="{FF2B5EF4-FFF2-40B4-BE49-F238E27FC236}">
                <a16:creationId xmlns:a16="http://schemas.microsoft.com/office/drawing/2014/main" id="{C219A16C-7B83-49B2-BE9D-5C6E5BEEDF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948004" y="2059767"/>
            <a:ext cx="6295992" cy="417634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948004" y="415319"/>
            <a:ext cx="6295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Évolution de l’entreprise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A984A3C-142A-4C46-B4C2-3814E74F7C6E}"/>
              </a:ext>
            </a:extLst>
          </p:cNvPr>
          <p:cNvSpPr txBox="1"/>
          <p:nvPr/>
        </p:nvSpPr>
        <p:spPr>
          <a:xfrm>
            <a:off x="-4618892" y="4488601"/>
            <a:ext cx="48885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Licence Windows serveur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Active directory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dirty="0" err="1">
                <a:sym typeface="Wingdings" panose="05000000000000000000" pitchFamily="2" charset="2"/>
              </a:rPr>
              <a:t>Serveu</a:t>
            </a:r>
            <a:r>
              <a:rPr lang="fr-FR" dirty="0">
                <a:sym typeface="Wingdings" panose="05000000000000000000" pitchFamily="2" charset="2"/>
              </a:rPr>
              <a:t> DHCP 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dirty="0">
                <a:sym typeface="Wingdings" panose="05000000000000000000" pitchFamily="2" charset="2"/>
              </a:rPr>
              <a:t>Serveur mise a jours (WSUS)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FR" dirty="0">
              <a:sym typeface="Wingdings" panose="05000000000000000000" pitchFamily="2" charset="2"/>
            </a:endParaRPr>
          </a:p>
          <a:p>
            <a:pPr lvl="1"/>
            <a:endParaRPr lang="fr-FR" dirty="0">
              <a:sym typeface="Wingdings" panose="05000000000000000000" pitchFamily="2" charset="2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5B13F0C-6BD0-4D11-84E5-0B52D2FE6FD0}"/>
              </a:ext>
            </a:extLst>
          </p:cNvPr>
          <p:cNvSpPr txBox="1"/>
          <p:nvPr/>
        </p:nvSpPr>
        <p:spPr>
          <a:xfrm>
            <a:off x="-6511301" y="311909"/>
            <a:ext cx="5363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Coffre ignifugé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Solution de sauvegarde multiples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Répartition des serveurs 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C54C795-AF6E-4403-A0C5-25E8D6F2E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3EDFB4E-7638-44B0-91CA-3A08BD5DA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D9D2903A-907B-4174-AF20-65F04C2DCD60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264AB3E5-E699-4217-A982-A179055022CC}"/>
              </a:ext>
            </a:extLst>
          </p:cNvPr>
          <p:cNvSpPr txBox="1"/>
          <p:nvPr/>
        </p:nvSpPr>
        <p:spPr>
          <a:xfrm>
            <a:off x="1459345" y="1604570"/>
            <a:ext cx="4036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8534"/>
                </a:solidFill>
                <a:latin typeface="Constantia" panose="02030602050306030303" pitchFamily="18" charset="0"/>
              </a:rPr>
              <a:t>Windows Server 2016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C6BA18-53EB-4912-B68A-EAF15B8A9D18}"/>
              </a:ext>
            </a:extLst>
          </p:cNvPr>
          <p:cNvSpPr txBox="1"/>
          <p:nvPr/>
        </p:nvSpPr>
        <p:spPr>
          <a:xfrm>
            <a:off x="6544981" y="1624846"/>
            <a:ext cx="4186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FF8534"/>
                </a:solidFill>
                <a:latin typeface="Constantia" panose="02030602050306030303" pitchFamily="18" charset="0"/>
              </a:rPr>
              <a:t>Sécurité des Données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C91EC01-44AC-489C-A1A2-FB81F03A7325}"/>
              </a:ext>
            </a:extLst>
          </p:cNvPr>
          <p:cNvSpPr txBox="1"/>
          <p:nvPr/>
        </p:nvSpPr>
        <p:spPr>
          <a:xfrm>
            <a:off x="1459345" y="5055886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Serveur WSUS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F5C190-1276-4F3C-9BAB-1738F85B455E}"/>
              </a:ext>
            </a:extLst>
          </p:cNvPr>
          <p:cNvSpPr txBox="1"/>
          <p:nvPr/>
        </p:nvSpPr>
        <p:spPr>
          <a:xfrm>
            <a:off x="1459345" y="429925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Serveur DHCP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DC36626-9967-4B65-A10C-AD84D56E32E4}"/>
              </a:ext>
            </a:extLst>
          </p:cNvPr>
          <p:cNvSpPr txBox="1"/>
          <p:nvPr/>
        </p:nvSpPr>
        <p:spPr>
          <a:xfrm>
            <a:off x="1459345" y="239380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Active Directory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BFCE305-E4E2-42C6-9480-CAB9D1E65557}"/>
              </a:ext>
            </a:extLst>
          </p:cNvPr>
          <p:cNvSpPr txBox="1"/>
          <p:nvPr/>
        </p:nvSpPr>
        <p:spPr>
          <a:xfrm>
            <a:off x="1459345" y="3633102"/>
            <a:ext cx="375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Mise en place de GPO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30CB28D-4F0F-4D23-8043-E2B2DD49EEAF}"/>
              </a:ext>
            </a:extLst>
          </p:cNvPr>
          <p:cNvSpPr txBox="1"/>
          <p:nvPr/>
        </p:nvSpPr>
        <p:spPr>
          <a:xfrm>
            <a:off x="1459345" y="3013388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Gestion des ressources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0FB9DFD-E700-40FA-A76A-397EB95FDA19}"/>
              </a:ext>
            </a:extLst>
          </p:cNvPr>
          <p:cNvSpPr txBox="1"/>
          <p:nvPr/>
        </p:nvSpPr>
        <p:spPr>
          <a:xfrm>
            <a:off x="6421912" y="4240832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Coffre ignifugé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E6B95DF-CAAD-4245-99A7-B05FBD1734EB}"/>
              </a:ext>
            </a:extLst>
          </p:cNvPr>
          <p:cNvSpPr txBox="1"/>
          <p:nvPr/>
        </p:nvSpPr>
        <p:spPr>
          <a:xfrm>
            <a:off x="6421912" y="234073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Solution de Sauvegarde multiple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00FB75C-04E5-4CD4-9C05-AD1644E126D9}"/>
              </a:ext>
            </a:extLst>
          </p:cNvPr>
          <p:cNvSpPr txBox="1"/>
          <p:nvPr/>
        </p:nvSpPr>
        <p:spPr>
          <a:xfrm>
            <a:off x="6421912" y="3605579"/>
            <a:ext cx="375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Répartition des serveurs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1806629-A9BD-49B5-9E9A-002C9F952AD2}"/>
              </a:ext>
            </a:extLst>
          </p:cNvPr>
          <p:cNvSpPr txBox="1"/>
          <p:nvPr/>
        </p:nvSpPr>
        <p:spPr>
          <a:xfrm>
            <a:off x="6421912" y="2975733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Déporter le stockage</a:t>
            </a:r>
          </a:p>
        </p:txBody>
      </p:sp>
    </p:spTree>
    <p:extLst>
      <p:ext uri="{BB962C8B-B14F-4D97-AF65-F5344CB8AC3E}">
        <p14:creationId xmlns:p14="http://schemas.microsoft.com/office/powerpoint/2010/main" val="348979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r="7014"/>
          <a:stretch>
            <a:fillRect/>
          </a:stretch>
        </p:blipFill>
        <p:spPr/>
      </p:pic>
      <p:sp>
        <p:nvSpPr>
          <p:cNvPr id="20" name="Titr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85" y="5208637"/>
            <a:ext cx="5102006" cy="1121486"/>
          </a:xfrm>
          <a:gradFill>
            <a:gsLst>
              <a:gs pos="100000">
                <a:schemeClr val="tx1">
                  <a:lumMod val="95000"/>
                  <a:lumOff val="5000"/>
                  <a:alpha val="60000"/>
                </a:schemeClr>
              </a:gs>
              <a:gs pos="0">
                <a:schemeClr val="tx1">
                  <a:lumMod val="75000"/>
                  <a:lumOff val="25000"/>
                  <a:alpha val="60000"/>
                </a:schemeClr>
              </a:gs>
            </a:gsLst>
          </a:gradFill>
        </p:spPr>
        <p:txBody>
          <a:bodyPr rtlCol="0">
            <a:normAutofit fontScale="90000"/>
          </a:bodyPr>
          <a:lstStyle/>
          <a:p>
            <a:pPr rtl="0"/>
            <a:r>
              <a:rPr lang="fr-FR" dirty="0">
                <a:latin typeface="Constantia" panose="02030602050306030303" pitchFamily="18" charset="0"/>
              </a:rPr>
              <a:t>Merci  pour  votre  attention  !</a:t>
            </a:r>
          </a:p>
        </p:txBody>
      </p:sp>
      <p:sp>
        <p:nvSpPr>
          <p:cNvPr id="38" name="Zone de texte 37" descr="Accentuation vers le bloc de titre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4" y="3842400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fr-FR"/>
          </a:p>
        </p:txBody>
      </p:sp>
      <p:sp>
        <p:nvSpPr>
          <p:cNvPr id="35" name="Triangle isocèle 34" descr="Ombre vers le bloc de titre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6" y="5556895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6CF929D-7ED6-4F57-9F70-4D77340CA7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1" t="5495" r="19462"/>
          <a:stretch/>
        </p:blipFill>
        <p:spPr>
          <a:xfrm>
            <a:off x="10115551" y="-1"/>
            <a:ext cx="2076448" cy="184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65641" y="4473679"/>
            <a:ext cx="9622280" cy="2175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700" cap="all" dirty="0">
              <a:ln w="3175" cmpd="sng">
                <a:noFill/>
              </a:ln>
              <a:solidFill>
                <a:srgbClr val="FF66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796" y="1460031"/>
            <a:ext cx="7550049" cy="4133653"/>
          </a:xfrm>
          <a:prstGeom prst="rect">
            <a:avLst/>
          </a:prstGeom>
          <a:ln w="38100">
            <a:solidFill>
              <a:srgbClr val="FF8534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D81D692-DA47-4A1F-AE10-AA896CE5C390}"/>
              </a:ext>
            </a:extLst>
          </p:cNvPr>
          <p:cNvSpPr txBox="1"/>
          <p:nvPr/>
        </p:nvSpPr>
        <p:spPr>
          <a:xfrm>
            <a:off x="371155" y="3597415"/>
            <a:ext cx="96156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Située 55 boulevard Carnot, Dijon</a:t>
            </a:r>
          </a:p>
          <a:p>
            <a:endParaRPr lang="fr-FR" dirty="0">
              <a:solidFill>
                <a:srgbClr val="FF6600"/>
              </a:solidFill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90 salariés, a ce jour </a:t>
            </a:r>
          </a:p>
          <a:p>
            <a:endParaRPr lang="fr-FR" dirty="0">
              <a:solidFill>
                <a:srgbClr val="FF6600"/>
              </a:solidFill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Vente de matériel informatique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82F727A-C42C-4770-9C79-5123718A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"/>
            <a:ext cx="1460030" cy="1460030"/>
          </a:xfrm>
          <a:prstGeom prst="rect">
            <a:avLst/>
          </a:prstGeom>
        </p:spPr>
      </p:pic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9FC14675-D7DD-4EC7-ABB4-D1580FEDD6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3982955"/>
              </p:ext>
            </p:extLst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B5773ADE-430A-46A2-B85E-E65C1C2710ED}"/>
              </a:ext>
            </a:extLst>
          </p:cNvPr>
          <p:cNvSpPr txBox="1"/>
          <p:nvPr/>
        </p:nvSpPr>
        <p:spPr>
          <a:xfrm>
            <a:off x="371155" y="2204246"/>
            <a:ext cx="349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Constantia" panose="02030602050306030303" pitchFamily="18" charset="0"/>
              </a:rPr>
              <a:t>Organigramme</a:t>
            </a:r>
          </a:p>
        </p:txBody>
      </p:sp>
    </p:spTree>
    <p:extLst>
      <p:ext uri="{BB962C8B-B14F-4D97-AF65-F5344CB8AC3E}">
        <p14:creationId xmlns:p14="http://schemas.microsoft.com/office/powerpoint/2010/main" val="321495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FF2AE60F-A19C-48F0-B8C9-BC1BFBCBB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76" y="462795"/>
            <a:ext cx="6899564" cy="783266"/>
          </a:xfrm>
          <a:ln w="9525" cmpd="tri">
            <a:solidFill>
              <a:schemeClr val="tx1">
                <a:alpha val="98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OBJECTIF DU PROJET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B29CCE8-F314-426A-BBD9-5A5236B2C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72" y="2105017"/>
            <a:ext cx="4649787" cy="576262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00B050"/>
                </a:solidFill>
                <a:latin typeface="Constantia" panose="02030602050306030303" pitchFamily="18" charset="0"/>
              </a:rPr>
              <a:t>Objectifs</a:t>
            </a:r>
          </a:p>
        </p:txBody>
      </p:sp>
      <p:sp>
        <p:nvSpPr>
          <p:cNvPr id="21" name="Espace réservé du contenu 20">
            <a:extLst>
              <a:ext uri="{FF2B5EF4-FFF2-40B4-BE49-F238E27FC236}">
                <a16:creationId xmlns:a16="http://schemas.microsoft.com/office/drawing/2014/main" id="{477A85BE-3BE9-4DA0-A820-B02CA1186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7254" y="2971684"/>
            <a:ext cx="4929189" cy="3296799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Renouvellement du parc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Câblages 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Déploiement des postes</a:t>
            </a:r>
          </a:p>
          <a:p>
            <a:endParaRPr lang="fr-FR" dirty="0">
              <a:solidFill>
                <a:srgbClr val="FF6600"/>
              </a:solidFill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Libertés sur logiciels utilisés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16E50FC1-DB6A-4B51-A910-1CA2C6C87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7687" y="2105017"/>
            <a:ext cx="4665135" cy="576262"/>
          </a:xfrm>
        </p:spPr>
        <p:txBody>
          <a:bodyPr>
            <a:normAutofit/>
          </a:bodyPr>
          <a:lstStyle/>
          <a:p>
            <a:pPr algn="ctr"/>
            <a:r>
              <a:rPr lang="fr-FR" sz="2800" dirty="0">
                <a:solidFill>
                  <a:srgbClr val="FF0000"/>
                </a:solidFill>
                <a:latin typeface="Constantia" panose="02030602050306030303" pitchFamily="18" charset="0"/>
              </a:rPr>
              <a:t>Limitations Techniques</a:t>
            </a:r>
            <a:endParaRPr lang="fr-FR" dirty="0">
              <a:solidFill>
                <a:srgbClr val="FF0000"/>
              </a:solidFill>
              <a:latin typeface="Constantia" panose="02030602050306030303" pitchFamily="18" charset="0"/>
            </a:endParaRPr>
          </a:p>
        </p:txBody>
      </p:sp>
      <p:sp>
        <p:nvSpPr>
          <p:cNvPr id="22" name="Espace réservé du contenu 21">
            <a:extLst>
              <a:ext uri="{FF2B5EF4-FFF2-40B4-BE49-F238E27FC236}">
                <a16:creationId xmlns:a16="http://schemas.microsoft.com/office/drawing/2014/main" id="{9071450B-A46C-4564-8995-43043B579C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25661" y="3165476"/>
            <a:ext cx="4929188" cy="3030538"/>
          </a:xfrm>
          <a:ln>
            <a:noFill/>
          </a:ln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Aucun serveur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Adressage IP fixe</a:t>
            </a:r>
          </a:p>
          <a:p>
            <a:endParaRPr lang="fr-FR" dirty="0">
              <a:solidFill>
                <a:srgbClr val="FF6600"/>
              </a:solidFill>
              <a:latin typeface="Constantia" panose="02030602050306030303" pitchFamily="18" charset="0"/>
            </a:endParaRPr>
          </a:p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Peu de gestion des utilisateurs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BBEDECA-0BEA-4408-860F-B2085E087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E03ABA5-81DD-4A0A-B12A-EE3CBDC6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94EB152D-5951-41E6-8DD5-FDC2F0D8F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7886431"/>
              </p:ext>
            </p:extLst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3204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24A4AE86-DFA3-4901-ADDE-9F0CD8880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882" y="507100"/>
            <a:ext cx="6221940" cy="432000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Présentation des locaux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DF31D585-2A58-4B00-8EB5-90C08AD160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2" y="1140153"/>
            <a:ext cx="4588068" cy="431999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FF6600"/>
                </a:solidFill>
                <a:latin typeface="Constantia" panose="02030602050306030303" pitchFamily="18" charset="0"/>
              </a:rPr>
              <a:t>Choix des locaux techniques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00DB624-3C7C-43E5-8EF4-6A51D2A9A27B}"/>
              </a:ext>
            </a:extLst>
          </p:cNvPr>
          <p:cNvSpPr txBox="1"/>
          <p:nvPr/>
        </p:nvSpPr>
        <p:spPr>
          <a:xfrm>
            <a:off x="431802" y="2232020"/>
            <a:ext cx="68274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Les matériaux utilisés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L’éclairage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L’humidité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L’accès au local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L’équipement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/>
          </a:p>
        </p:txBody>
      </p:sp>
      <p:pic>
        <p:nvPicPr>
          <p:cNvPr id="1028" name="Picture 4" descr="Chine l">
            <a:extLst>
              <a:ext uri="{FF2B5EF4-FFF2-40B4-BE49-F238E27FC236}">
                <a16:creationId xmlns:a16="http://schemas.microsoft.com/office/drawing/2014/main" id="{236F897B-A25A-435F-A499-05E54E68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817" y="3084233"/>
            <a:ext cx="3063568" cy="127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A28CF7DA-58F4-4361-92A8-73E0856FED0F}"/>
              </a:ext>
            </a:extLst>
          </p:cNvPr>
          <p:cNvCxnSpPr>
            <a:cxnSpLocks/>
          </p:cNvCxnSpPr>
          <p:nvPr/>
        </p:nvCxnSpPr>
        <p:spPr>
          <a:xfrm flipV="1">
            <a:off x="3149379" y="3069858"/>
            <a:ext cx="3035473" cy="1267848"/>
          </a:xfrm>
          <a:prstGeom prst="line">
            <a:avLst/>
          </a:prstGeom>
          <a:ln w="69850">
            <a:solidFill>
              <a:srgbClr val="FF0000">
                <a:alpha val="88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9620B186-5E13-4173-B6DA-9FA0FCE0B4F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894351" y="1729209"/>
            <a:ext cx="4781841" cy="34948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Ellipse 38">
            <a:extLst>
              <a:ext uri="{FF2B5EF4-FFF2-40B4-BE49-F238E27FC236}">
                <a16:creationId xmlns:a16="http://schemas.microsoft.com/office/drawing/2014/main" id="{23FA7DB5-E1FC-4E1B-9C71-2F7FD34E92A1}"/>
              </a:ext>
            </a:extLst>
          </p:cNvPr>
          <p:cNvSpPr/>
          <p:nvPr/>
        </p:nvSpPr>
        <p:spPr>
          <a:xfrm flipH="1">
            <a:off x="5848616" y="3342641"/>
            <a:ext cx="163506" cy="13397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192" y="2442440"/>
            <a:ext cx="4459823" cy="2068350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C6B55E7A-BD07-4746-ABF4-DC99353FBC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735" y="1430204"/>
            <a:ext cx="11534529" cy="525919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76990F-6FF3-4BB5-AE2F-850E8A8F44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FD9D24D-B499-4A11-BE34-50F0A050C5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85983"/>
            <a:ext cx="1460030" cy="1460030"/>
          </a:xfrm>
          <a:prstGeom prst="rect">
            <a:avLst/>
          </a:prstGeom>
        </p:spPr>
      </p:pic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4107B126-1C80-4555-92DC-20332C835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4050844"/>
              </p:ext>
            </p:extLst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6394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2BE9759-1D92-4DC3-A848-CC8C17A83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5495" r="19462"/>
          <a:stretch/>
        </p:blipFill>
        <p:spPr>
          <a:xfrm>
            <a:off x="10731087" y="0"/>
            <a:ext cx="1460029" cy="129876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5221E77-F150-49BF-9FD7-E045EFF06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A322DA7-80C7-4595-B10E-17D78EC7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014" y="2438095"/>
            <a:ext cx="4274028" cy="329747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A208DE0-D546-4B11-9855-EFA3A03D09E5}"/>
              </a:ext>
            </a:extLst>
          </p:cNvPr>
          <p:cNvSpPr txBox="1"/>
          <p:nvPr/>
        </p:nvSpPr>
        <p:spPr>
          <a:xfrm>
            <a:off x="7080306" y="3015113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130FEA"/>
                </a:solidFill>
                <a:latin typeface="Constantia" panose="02030602050306030303" pitchFamily="18" charset="0"/>
              </a:rPr>
              <a:t>Préserve l’intégrité matériel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194D66-4D61-4F4E-80A0-370FC7500011}"/>
              </a:ext>
            </a:extLst>
          </p:cNvPr>
          <p:cNvSpPr txBox="1"/>
          <p:nvPr/>
        </p:nvSpPr>
        <p:spPr>
          <a:xfrm>
            <a:off x="7080306" y="3470027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6C0992"/>
                </a:solidFill>
                <a:latin typeface="Constantia" panose="02030602050306030303" pitchFamily="18" charset="0"/>
              </a:rPr>
              <a:t>Evite :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60CE468-D951-45C8-8696-F5395BCDDC68}"/>
              </a:ext>
            </a:extLst>
          </p:cNvPr>
          <p:cNvSpPr txBox="1"/>
          <p:nvPr/>
        </p:nvSpPr>
        <p:spPr>
          <a:xfrm>
            <a:off x="7080306" y="3924941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B1034B"/>
                </a:solidFill>
                <a:latin typeface="Constantia" panose="02030602050306030303" pitchFamily="18" charset="0"/>
              </a:rPr>
              <a:t>Pannes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64AA13B-74BB-4DF7-A8D3-FF3F7BD86422}"/>
              </a:ext>
            </a:extLst>
          </p:cNvPr>
          <p:cNvSpPr txBox="1"/>
          <p:nvPr/>
        </p:nvSpPr>
        <p:spPr>
          <a:xfrm>
            <a:off x="7080305" y="2560199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A2FF"/>
                </a:solidFill>
                <a:latin typeface="Constantia" panose="02030602050306030303" pitchFamily="18" charset="0"/>
              </a:rPr>
              <a:t>Maintient une température stable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3A9D3D7-9A50-4AC9-80B9-1A4FDFC30401}"/>
              </a:ext>
            </a:extLst>
          </p:cNvPr>
          <p:cNvSpPr txBox="1"/>
          <p:nvPr/>
        </p:nvSpPr>
        <p:spPr>
          <a:xfrm>
            <a:off x="7080304" y="4379855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50239"/>
                </a:solidFill>
                <a:latin typeface="Constantia" panose="02030602050306030303" pitchFamily="18" charset="0"/>
              </a:rPr>
              <a:t>Surchauffe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76A331A-5B38-4978-9189-59800CA34CD7}"/>
              </a:ext>
            </a:extLst>
          </p:cNvPr>
          <p:cNvSpPr txBox="1"/>
          <p:nvPr/>
        </p:nvSpPr>
        <p:spPr>
          <a:xfrm>
            <a:off x="7080303" y="4834769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60005"/>
                </a:solidFill>
                <a:latin typeface="Constantia" panose="02030602050306030303" pitchFamily="18" charset="0"/>
              </a:rPr>
              <a:t>Surconsommation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5422246-7871-4F1C-8D14-2A894E0C3831}"/>
              </a:ext>
            </a:extLst>
          </p:cNvPr>
          <p:cNvSpPr txBox="1"/>
          <p:nvPr/>
        </p:nvSpPr>
        <p:spPr>
          <a:xfrm>
            <a:off x="7080302" y="5289683"/>
            <a:ext cx="408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E0000"/>
                </a:solidFill>
                <a:latin typeface="Constantia" panose="02030602050306030303" pitchFamily="18" charset="0"/>
              </a:rPr>
              <a:t>Usure prématurée du matériel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260BC3-AFE5-41A9-96CC-C7DF860E9299}"/>
              </a:ext>
            </a:extLst>
          </p:cNvPr>
          <p:cNvSpPr txBox="1"/>
          <p:nvPr/>
        </p:nvSpPr>
        <p:spPr>
          <a:xfrm>
            <a:off x="1460129" y="451983"/>
            <a:ext cx="927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Constantia" panose="02030602050306030303" pitchFamily="18" charset="0"/>
              </a:rPr>
              <a:t>L’importance d’une Climatisation efficace</a:t>
            </a:r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0B3140C-BE5A-4FCB-BBA1-41FF09B4F7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4529050"/>
              </p:ext>
            </p:extLst>
          </p:nvPr>
        </p:nvGraphicFramePr>
        <p:xfrm>
          <a:off x="-701964" y="5117656"/>
          <a:ext cx="13595928" cy="2962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4616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2BE9759-1D92-4DC3-A848-CC8C17A83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CA69CE8-9240-4B29-9032-D75ADE55F2D4}"/>
              </a:ext>
            </a:extLst>
          </p:cNvPr>
          <p:cNvSpPr txBox="1"/>
          <p:nvPr/>
        </p:nvSpPr>
        <p:spPr>
          <a:xfrm>
            <a:off x="6270618" y="932592"/>
            <a:ext cx="4874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X-000-0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C87D6D-D6FF-4270-9709-3293E291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82" y="4371336"/>
            <a:ext cx="4012596" cy="1976045"/>
          </a:xfrm>
          <a:prstGeom prst="rect">
            <a:avLst/>
          </a:prstGeom>
          <a:ln w="22225">
            <a:solidFill>
              <a:srgbClr val="FF6600"/>
            </a:solidFill>
          </a:ln>
        </p:spPr>
      </p:pic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7FE7272D-C7F7-4CD9-83B8-F3EAC9425ECF}"/>
              </a:ext>
            </a:extLst>
          </p:cNvPr>
          <p:cNvSpPr/>
          <p:nvPr/>
        </p:nvSpPr>
        <p:spPr>
          <a:xfrm>
            <a:off x="7798901" y="1702033"/>
            <a:ext cx="265777" cy="992078"/>
          </a:xfrm>
          <a:prstGeom prst="downArrow">
            <a:avLst>
              <a:gd name="adj1" fmla="val 19267"/>
              <a:gd name="adj2" fmla="val 61111"/>
            </a:avLst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2B28ACA-A8AE-4928-9D69-26EA352DA8DE}"/>
              </a:ext>
            </a:extLst>
          </p:cNvPr>
          <p:cNvSpPr txBox="1"/>
          <p:nvPr/>
        </p:nvSpPr>
        <p:spPr>
          <a:xfrm>
            <a:off x="7230038" y="2850318"/>
            <a:ext cx="1312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00B050"/>
                </a:solidFill>
                <a:latin typeface="Constantia" panose="02030602050306030303" pitchFamily="18" charset="0"/>
              </a:rPr>
              <a:t>Nom du bâtiment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3AA283-BF0A-46CD-8CFC-72900A7D3CBB}"/>
              </a:ext>
            </a:extLst>
          </p:cNvPr>
          <p:cNvSpPr txBox="1"/>
          <p:nvPr/>
        </p:nvSpPr>
        <p:spPr>
          <a:xfrm>
            <a:off x="8157839" y="2861902"/>
            <a:ext cx="1455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latin typeface="Constantia" panose="02030602050306030303" pitchFamily="18" charset="0"/>
              </a:rPr>
              <a:t> </a:t>
            </a:r>
            <a:r>
              <a:rPr lang="fr-FR" i="1" dirty="0">
                <a:solidFill>
                  <a:srgbClr val="FFFF00"/>
                </a:solidFill>
                <a:latin typeface="Constantia" panose="02030602050306030303" pitchFamily="18" charset="0"/>
              </a:rPr>
              <a:t> </a:t>
            </a:r>
            <a:r>
              <a:rPr lang="fr-FR" i="1" dirty="0">
                <a:solidFill>
                  <a:srgbClr val="0070C0"/>
                </a:solidFill>
                <a:latin typeface="Constantia" panose="02030602050306030303" pitchFamily="18" charset="0"/>
              </a:rPr>
              <a:t>Étage +</a:t>
            </a:r>
          </a:p>
          <a:p>
            <a:r>
              <a:rPr lang="fr-FR" i="1" dirty="0">
                <a:solidFill>
                  <a:srgbClr val="0070C0"/>
                </a:solidFill>
                <a:latin typeface="Constantia" panose="02030602050306030303" pitchFamily="18" charset="0"/>
              </a:rPr>
              <a:t> N° bureau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5322D8-90C8-468D-BC57-E990A9EBE85A}"/>
              </a:ext>
            </a:extLst>
          </p:cNvPr>
          <p:cNvSpPr txBox="1"/>
          <p:nvPr/>
        </p:nvSpPr>
        <p:spPr>
          <a:xfrm>
            <a:off x="9314792" y="2840174"/>
            <a:ext cx="150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>
                <a:solidFill>
                  <a:srgbClr val="FF0000"/>
                </a:solidFill>
                <a:latin typeface="Constantia" panose="02030602050306030303" pitchFamily="18" charset="0"/>
              </a:rPr>
              <a:t>N° de </a:t>
            </a:r>
            <a:br>
              <a:rPr lang="fr-FR" i="1" dirty="0">
                <a:solidFill>
                  <a:srgbClr val="FF0000"/>
                </a:solidFill>
                <a:latin typeface="Constantia" panose="02030602050306030303" pitchFamily="18" charset="0"/>
              </a:rPr>
            </a:br>
            <a:r>
              <a:rPr lang="fr-FR" i="1" dirty="0">
                <a:solidFill>
                  <a:srgbClr val="FF0000"/>
                </a:solidFill>
                <a:latin typeface="Constantia" panose="02030602050306030303" pitchFamily="18" charset="0"/>
              </a:rPr>
              <a:t>prise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426A6F7-A5C3-4957-85B2-0F796201501D}"/>
              </a:ext>
            </a:extLst>
          </p:cNvPr>
          <p:cNvSpPr txBox="1"/>
          <p:nvPr/>
        </p:nvSpPr>
        <p:spPr>
          <a:xfrm>
            <a:off x="7879156" y="3555628"/>
            <a:ext cx="1652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rgbClr val="00B050"/>
                </a:solidFill>
              </a:rPr>
              <a:t>E</a:t>
            </a:r>
            <a:r>
              <a:rPr lang="fr-FR" sz="3600" dirty="0"/>
              <a:t>-</a:t>
            </a:r>
            <a:r>
              <a:rPr lang="fr-FR" sz="3600" dirty="0">
                <a:solidFill>
                  <a:srgbClr val="0070C0"/>
                </a:solidFill>
              </a:rPr>
              <a:t>109</a:t>
            </a:r>
            <a:r>
              <a:rPr lang="fr-FR" sz="3600" dirty="0"/>
              <a:t>-</a:t>
            </a:r>
            <a:r>
              <a:rPr lang="fr-FR" sz="3600" dirty="0">
                <a:solidFill>
                  <a:srgbClr val="FF0000"/>
                </a:solidFill>
              </a:rPr>
              <a:t>2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18" name="Image 17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2B9FBED2-31EB-408C-BF50-5A554E4B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E6DD1A1-A77A-425A-BE6F-1EB1BE48FDCC}"/>
              </a:ext>
            </a:extLst>
          </p:cNvPr>
          <p:cNvSpPr txBox="1"/>
          <p:nvPr/>
        </p:nvSpPr>
        <p:spPr>
          <a:xfrm>
            <a:off x="1608992" y="510619"/>
            <a:ext cx="3938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onstantia" panose="02030602050306030303" pitchFamily="18" charset="0"/>
              </a:rPr>
              <a:t>Câblage des locaux</a:t>
            </a:r>
          </a:p>
        </p:txBody>
      </p:sp>
      <p:pic>
        <p:nvPicPr>
          <p:cNvPr id="4" name="Image 3" descr="Une image contenant bâtiment, vert, extérieur&#10;&#10;Description générée automatiquement">
            <a:extLst>
              <a:ext uri="{FF2B5EF4-FFF2-40B4-BE49-F238E27FC236}">
                <a16:creationId xmlns:a16="http://schemas.microsoft.com/office/drawing/2014/main" id="{34DF482C-F446-45F3-BE3D-CD2E91580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065" y="932592"/>
            <a:ext cx="3823986" cy="5255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B0A751D-5856-4483-9F3C-21269A675EB4}"/>
              </a:ext>
            </a:extLst>
          </p:cNvPr>
          <p:cNvSpPr txBox="1"/>
          <p:nvPr/>
        </p:nvSpPr>
        <p:spPr>
          <a:xfrm>
            <a:off x="6834882" y="510619"/>
            <a:ext cx="346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latin typeface="Constantia" panose="02030602050306030303" pitchFamily="18" charset="0"/>
              </a:rPr>
              <a:t>Convention de Nommage</a:t>
            </a: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9F404DF7-7C5D-4378-A318-E25FEB4F656A}"/>
              </a:ext>
            </a:extLst>
          </p:cNvPr>
          <p:cNvSpPr/>
          <p:nvPr/>
        </p:nvSpPr>
        <p:spPr>
          <a:xfrm>
            <a:off x="8575403" y="1711347"/>
            <a:ext cx="265777" cy="992078"/>
          </a:xfrm>
          <a:prstGeom prst="downArrow">
            <a:avLst>
              <a:gd name="adj1" fmla="val 19267"/>
              <a:gd name="adj2" fmla="val 61111"/>
            </a:avLst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17961D90-EFA1-4B81-B26C-C1263638F357}"/>
              </a:ext>
            </a:extLst>
          </p:cNvPr>
          <p:cNvSpPr/>
          <p:nvPr/>
        </p:nvSpPr>
        <p:spPr>
          <a:xfrm>
            <a:off x="9347638" y="1726847"/>
            <a:ext cx="265777" cy="992078"/>
          </a:xfrm>
          <a:prstGeom prst="downArrow">
            <a:avLst>
              <a:gd name="adj1" fmla="val 19267"/>
              <a:gd name="adj2" fmla="val 61111"/>
            </a:avLst>
          </a:prstGeom>
          <a:solidFill>
            <a:srgbClr val="FF66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D1F64E7B-74B4-4A55-8F3C-2F06A6951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3573"/>
              </p:ext>
            </p:extLst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3529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2BE9759-1D92-4DC3-A848-CC8C17A83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BD193C3-1825-43FB-9828-53017366A67D}"/>
              </a:ext>
            </a:extLst>
          </p:cNvPr>
          <p:cNvSpPr txBox="1"/>
          <p:nvPr/>
        </p:nvSpPr>
        <p:spPr>
          <a:xfrm>
            <a:off x="2232525" y="406506"/>
            <a:ext cx="7726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Choix d’une topologie réseau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61D16A4-1296-45DA-B7F8-D7151A177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DE924C5-2884-4A46-9B3B-B03222BD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1788" y="2463939"/>
            <a:ext cx="4966490" cy="2438095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ECE07913-FE9E-468C-914D-C425BA67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999" y="1298764"/>
            <a:ext cx="5940067" cy="4861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A2C68F02-42A8-4DEA-B7A8-747DBA26FC81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682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2BE9759-1D92-4DC3-A848-CC8C17A83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D3EAFD-7F11-4939-AAEC-05612FE70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1325243C-9E4B-44D0-B3EF-BEEED01680A2}"/>
              </a:ext>
            </a:extLst>
          </p:cNvPr>
          <p:cNvGraphicFramePr/>
          <p:nvPr>
            <p:extLst/>
          </p:nvPr>
        </p:nvGraphicFramePr>
        <p:xfrm>
          <a:off x="-701964" y="5217894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ZoneTexte 14">
            <a:extLst>
              <a:ext uri="{FF2B5EF4-FFF2-40B4-BE49-F238E27FC236}">
                <a16:creationId xmlns:a16="http://schemas.microsoft.com/office/drawing/2014/main" id="{916BD5AE-110E-47FA-AD71-5B82C431E207}"/>
              </a:ext>
            </a:extLst>
          </p:cNvPr>
          <p:cNvSpPr txBox="1"/>
          <p:nvPr/>
        </p:nvSpPr>
        <p:spPr>
          <a:xfrm>
            <a:off x="1771061" y="537274"/>
            <a:ext cx="8649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Choix du FAI et Configuration réseau</a:t>
            </a:r>
          </a:p>
        </p:txBody>
      </p:sp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2CD823-54DD-46B0-8FBB-3F93B2B55A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50" y="1714776"/>
            <a:ext cx="11239500" cy="4048125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E4E3F55-429F-4F6D-88AF-C2AB4F5203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974" y="300599"/>
            <a:ext cx="11951369" cy="60856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5FABBD-3F45-4A97-8FB4-F64B2AD8EC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916" y="296187"/>
            <a:ext cx="12006756" cy="59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1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090" y="3494934"/>
            <a:ext cx="2298591" cy="2298591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7E021C6-4392-482D-AEE2-0C5E79B366BF}"/>
              </a:ext>
            </a:extLst>
          </p:cNvPr>
          <p:cNvSpPr txBox="1"/>
          <p:nvPr/>
        </p:nvSpPr>
        <p:spPr>
          <a:xfrm>
            <a:off x="1423454" y="388222"/>
            <a:ext cx="8770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Constantia" panose="02030602050306030303" pitchFamily="18" charset="0"/>
              </a:rPr>
              <a:t>Renouvellement total du parc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FF8335-05A9-42C6-BE1A-5FC51B2E6DCB}"/>
              </a:ext>
            </a:extLst>
          </p:cNvPr>
          <p:cNvSpPr txBox="1"/>
          <p:nvPr/>
        </p:nvSpPr>
        <p:spPr>
          <a:xfrm>
            <a:off x="469316" y="2092040"/>
            <a:ext cx="65151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Recyclage du parc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dirty="0">
                <a:latin typeface="Constantia" panose="02030602050306030303" pitchFamily="18" charset="0"/>
              </a:rPr>
              <a:t>Achat de 88 postes DELL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r>
              <a:rPr lang="fr-FR" sz="2000" u="sng" dirty="0">
                <a:solidFill>
                  <a:srgbClr val="FF6600"/>
                </a:solidFill>
                <a:latin typeface="Constantia" panose="02030602050306030303" pitchFamily="18" charset="0"/>
              </a:rPr>
              <a:t>Licence: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nstantia" panose="02030602050306030303" pitchFamily="18" charset="0"/>
              </a:rPr>
              <a:t>Windows 10 pro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latin typeface="Constantia" panose="020306020503060303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latin typeface="Constantia" panose="02030602050306030303" pitchFamily="18" charset="0"/>
              </a:rPr>
              <a:t>Office 365</a:t>
            </a: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  <a:p>
            <a:endParaRPr lang="fr-FR" dirty="0">
              <a:latin typeface="Constantia" panose="02030602050306030303" pitchFamily="18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03E3893-9B27-4835-91D2-BE09332052C2}"/>
              </a:ext>
            </a:extLst>
          </p:cNvPr>
          <p:cNvSpPr txBox="1"/>
          <p:nvPr/>
        </p:nvSpPr>
        <p:spPr>
          <a:xfrm>
            <a:off x="7177888" y="1104017"/>
            <a:ext cx="4264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>
                <a:solidFill>
                  <a:srgbClr val="FF6600"/>
                </a:solidFill>
                <a:latin typeface="Constantia" panose="02030602050306030303" pitchFamily="18" charset="0"/>
              </a:rPr>
              <a:t>Nommage des postes</a:t>
            </a:r>
          </a:p>
          <a:p>
            <a:endParaRPr lang="fr-FR" sz="2400" u="sng" dirty="0">
              <a:solidFill>
                <a:srgbClr val="FF6600"/>
              </a:solidFill>
            </a:endParaRPr>
          </a:p>
          <a:p>
            <a:pPr algn="ctr"/>
            <a:r>
              <a:rPr lang="fr-FR" sz="4000" dirty="0"/>
              <a:t> X-0-00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D11312E3-7E23-4CC8-8C75-EAEC8AB09660}"/>
              </a:ext>
            </a:extLst>
          </p:cNvPr>
          <p:cNvSpPr/>
          <p:nvPr/>
        </p:nvSpPr>
        <p:spPr>
          <a:xfrm rot="1167166">
            <a:off x="8096560" y="2596593"/>
            <a:ext cx="298938" cy="1536230"/>
          </a:xfrm>
          <a:prstGeom prst="down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2A28D3D2-BB65-499E-B207-9CE25518E0E4}"/>
              </a:ext>
            </a:extLst>
          </p:cNvPr>
          <p:cNvSpPr/>
          <p:nvPr/>
        </p:nvSpPr>
        <p:spPr>
          <a:xfrm>
            <a:off x="9029715" y="2720566"/>
            <a:ext cx="298938" cy="1536230"/>
          </a:xfrm>
          <a:prstGeom prst="down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F3ADA350-4164-44C0-9E0D-D750C9990469}"/>
              </a:ext>
            </a:extLst>
          </p:cNvPr>
          <p:cNvSpPr/>
          <p:nvPr/>
        </p:nvSpPr>
        <p:spPr>
          <a:xfrm rot="20201763">
            <a:off x="10007276" y="2606056"/>
            <a:ext cx="298938" cy="1536230"/>
          </a:xfrm>
          <a:prstGeom prst="downArrow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6A33F85-7D38-407F-BE70-51D7EDB7A6BC}"/>
              </a:ext>
            </a:extLst>
          </p:cNvPr>
          <p:cNvSpPr txBox="1"/>
          <p:nvPr/>
        </p:nvSpPr>
        <p:spPr>
          <a:xfrm>
            <a:off x="6761285" y="4138754"/>
            <a:ext cx="188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D : desktop</a:t>
            </a:r>
          </a:p>
          <a:p>
            <a:r>
              <a:rPr lang="fr-FR" dirty="0">
                <a:latin typeface="Constantia" panose="02030602050306030303" pitchFamily="18" charset="0"/>
              </a:rPr>
              <a:t>S : switch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C711EDE-6CB1-4C7A-971D-9F202F2658B1}"/>
              </a:ext>
            </a:extLst>
          </p:cNvPr>
          <p:cNvSpPr txBox="1"/>
          <p:nvPr/>
        </p:nvSpPr>
        <p:spPr>
          <a:xfrm>
            <a:off x="10246938" y="4119828"/>
            <a:ext cx="18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Numéro poste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A112F5-5483-4189-AE0D-7070F5E4606C}"/>
              </a:ext>
            </a:extLst>
          </p:cNvPr>
          <p:cNvSpPr txBox="1"/>
          <p:nvPr/>
        </p:nvSpPr>
        <p:spPr>
          <a:xfrm>
            <a:off x="8601020" y="4256796"/>
            <a:ext cx="141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IP bâtiment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09CF65-C8A2-4624-ABFB-4BB2541A8698}"/>
              </a:ext>
            </a:extLst>
          </p:cNvPr>
          <p:cNvSpPr txBox="1"/>
          <p:nvPr/>
        </p:nvSpPr>
        <p:spPr>
          <a:xfrm>
            <a:off x="6850695" y="4993306"/>
            <a:ext cx="50436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nstantia" panose="02030602050306030303" pitchFamily="18" charset="0"/>
              </a:rPr>
              <a:t>Exemple : 	</a:t>
            </a:r>
            <a:r>
              <a:rPr lang="fr-FR" sz="2800" dirty="0">
                <a:latin typeface="Constantia" panose="02030602050306030303" pitchFamily="18" charset="0"/>
              </a:rPr>
              <a:t>D-10-40</a:t>
            </a:r>
            <a:endParaRPr lang="fr-FR" dirty="0">
              <a:latin typeface="Constantia" panose="02030602050306030303" pitchFamily="18" charset="0"/>
            </a:endParaRPr>
          </a:p>
          <a:p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2174AF2-2010-49B1-AC80-9989520200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31" t="5495" r="19462"/>
          <a:stretch/>
        </p:blipFill>
        <p:spPr>
          <a:xfrm>
            <a:off x="10731971" y="0"/>
            <a:ext cx="1460029" cy="129876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9B8A032-8AC1-4B3A-86C8-E7E736AA09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59345" cy="1459345"/>
          </a:xfrm>
          <a:prstGeom prst="rect">
            <a:avLst/>
          </a:prstGeom>
        </p:spPr>
      </p:pic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A8F629A2-7368-41C2-AD16-F43CF7009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7604449"/>
              </p:ext>
            </p:extLst>
          </p:nvPr>
        </p:nvGraphicFramePr>
        <p:xfrm>
          <a:off x="-701964" y="5216916"/>
          <a:ext cx="13595928" cy="2862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768409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8A50AA-654B-45CA-B6AD-FDA9E9535EF9}">
  <ds:schemaRefs>
    <ds:schemaRef ds:uri="http://schemas.microsoft.com/office/2006/documentManagement/types"/>
    <ds:schemaRef ds:uri="6dc4bcd6-49db-4c07-9060-8acfc67cef9f"/>
    <ds:schemaRef ds:uri="http://schemas.microsoft.com/sharepoint/v3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b0879af-3eba-417a-a55a-ffe6dcd6ca7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533</Words>
  <Application>Microsoft Office PowerPoint</Application>
  <PresentationFormat>Grand écran</PresentationFormat>
  <Paragraphs>193</Paragraphs>
  <Slides>17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Constantia</vt:lpstr>
      <vt:lpstr>Times New Roman</vt:lpstr>
      <vt:lpstr>Wingdings</vt:lpstr>
      <vt:lpstr>Thème Office</vt:lpstr>
      <vt:lpstr>Projet START</vt:lpstr>
      <vt:lpstr>Présentation PowerPoint</vt:lpstr>
      <vt:lpstr>OBJECTIF DU PROJET</vt:lpstr>
      <vt:lpstr>Présentation des locaux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 pour  votre  attention 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2019-04-04T12:59:30Z</dcterms:created>
  <dcterms:modified xsi:type="dcterms:W3CDTF">2019-04-08T09:15:58Z</dcterms:modified>
</cp:coreProperties>
</file>